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12192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9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6730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e2672acffe15cabb5c8cded365862a03a555a05a.jpg"/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AFAFA">
                  <a:alpha val="95000"/>
                </a:srgbClr>
              </a:gs>
              <a:gs pos="50000">
                <a:srgbClr val="FAFAFA">
                  <a:alpha val="90000"/>
                </a:srgbClr>
              </a:gs>
              <a:gs pos="100000">
                <a:srgbClr val="FAFAFA">
                  <a:alpha val="8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1326952"/>
            <a:ext cx="1971675" cy="381000"/>
          </a:xfrm>
          <a:custGeom>
            <a:avLst/>
            <a:gdLst/>
            <a:ahLst/>
            <a:cxnLst/>
            <a:rect l="l" t="t" r="r" b="b"/>
            <a:pathLst>
              <a:path w="1971675" h="381000">
                <a:moveTo>
                  <a:pt x="190500" y="0"/>
                </a:moveTo>
                <a:lnTo>
                  <a:pt x="1781175" y="0"/>
                </a:lnTo>
                <a:cubicBezTo>
                  <a:pt x="1886315" y="0"/>
                  <a:pt x="1971675" y="85360"/>
                  <a:pt x="1971675" y="190500"/>
                </a:cubicBezTo>
                <a:lnTo>
                  <a:pt x="1971675" y="190500"/>
                </a:lnTo>
                <a:cubicBezTo>
                  <a:pt x="1971675" y="295640"/>
                  <a:pt x="1886315" y="381000"/>
                  <a:pt x="1781175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33400" y="1412677"/>
            <a:ext cx="1741736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3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ВЫПУСКНОЙ ПРОЕКТ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936552"/>
            <a:ext cx="11772900" cy="1504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54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ИИ-помощник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54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должностного лица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3673673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3940373"/>
            <a:ext cx="11572875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Интеграция в корпоративный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файловый обменник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5829300"/>
            <a:ext cx="3067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Курс «Промпт-инжиниринг»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81000" y="6172200"/>
            <a:ext cx="3095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Волков Игорь Анатольевич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258449" y="6019800"/>
            <a:ext cx="2552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80000"/>
              </a:lnSpc>
            </a:pPr>
            <a:r>
              <a:rPr lang="en-US" sz="360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18.02.2026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9116" y="359116"/>
            <a:ext cx="11545591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kern="0" spc="5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Честность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9116" y="646409"/>
            <a:ext cx="11689237" cy="5386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39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Что не сделали / ограничения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3605" y="1476866"/>
            <a:ext cx="11464789" cy="996548"/>
          </a:xfrm>
          <a:custGeom>
            <a:avLst/>
            <a:gdLst/>
            <a:ahLst/>
            <a:cxnLst/>
            <a:rect l="l" t="t" r="r" b="b"/>
            <a:pathLst>
              <a:path w="11464789" h="996548">
                <a:moveTo>
                  <a:pt x="143642" y="0"/>
                </a:moveTo>
                <a:lnTo>
                  <a:pt x="11321147" y="0"/>
                </a:lnTo>
                <a:cubicBezTo>
                  <a:pt x="11400478" y="0"/>
                  <a:pt x="11464789" y="64311"/>
                  <a:pt x="11464789" y="143642"/>
                </a:cubicBezTo>
                <a:lnTo>
                  <a:pt x="11464789" y="852905"/>
                </a:lnTo>
                <a:cubicBezTo>
                  <a:pt x="11464789" y="932237"/>
                  <a:pt x="11400478" y="996548"/>
                  <a:pt x="11321147" y="996548"/>
                </a:cubicBezTo>
                <a:lnTo>
                  <a:pt x="143642" y="996548"/>
                </a:lnTo>
                <a:cubicBezTo>
                  <a:pt x="64311" y="996548"/>
                  <a:pt x="0" y="932237"/>
                  <a:pt x="0" y="852905"/>
                </a:cubicBezTo>
                <a:lnTo>
                  <a:pt x="0" y="143642"/>
                </a:lnTo>
                <a:cubicBezTo>
                  <a:pt x="0" y="64311"/>
                  <a:pt x="64311" y="0"/>
                  <a:pt x="14364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1823" dist="17956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83564" y="1696825"/>
            <a:ext cx="502763" cy="502763"/>
          </a:xfrm>
          <a:custGeom>
            <a:avLst/>
            <a:gdLst/>
            <a:ahLst/>
            <a:cxnLst/>
            <a:rect l="l" t="t" r="r" b="b"/>
            <a:pathLst>
              <a:path w="502763" h="502763">
                <a:moveTo>
                  <a:pt x="107737" y="0"/>
                </a:moveTo>
                <a:lnTo>
                  <a:pt x="395026" y="0"/>
                </a:lnTo>
                <a:cubicBezTo>
                  <a:pt x="454527" y="0"/>
                  <a:pt x="502763" y="48236"/>
                  <a:pt x="502763" y="107737"/>
                </a:cubicBezTo>
                <a:lnTo>
                  <a:pt x="502763" y="395026"/>
                </a:lnTo>
                <a:cubicBezTo>
                  <a:pt x="502763" y="454527"/>
                  <a:pt x="454527" y="502763"/>
                  <a:pt x="395026" y="502763"/>
                </a:cubicBezTo>
                <a:lnTo>
                  <a:pt x="107737" y="502763"/>
                </a:lnTo>
                <a:cubicBezTo>
                  <a:pt x="48236" y="502763"/>
                  <a:pt x="0" y="454527"/>
                  <a:pt x="0" y="395026"/>
                </a:cubicBezTo>
                <a:lnTo>
                  <a:pt x="0" y="107737"/>
                </a:lnTo>
                <a:cubicBezTo>
                  <a:pt x="0" y="48236"/>
                  <a:pt x="48236" y="0"/>
                  <a:pt x="107737" y="0"/>
                </a:cubicBezTo>
                <a:close/>
              </a:path>
            </a:pathLst>
          </a:custGeom>
          <a:solidFill>
            <a:srgbClr val="F0B100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27211" y="1840471"/>
            <a:ext cx="215470" cy="215470"/>
          </a:xfrm>
          <a:custGeom>
            <a:avLst/>
            <a:gdLst/>
            <a:ahLst/>
            <a:cxnLst/>
            <a:rect l="l" t="t" r="r" b="b"/>
            <a:pathLst>
              <a:path w="215470" h="215470">
                <a:moveTo>
                  <a:pt x="107735" y="0"/>
                </a:moveTo>
                <a:cubicBezTo>
                  <a:pt x="113921" y="0"/>
                  <a:pt x="119603" y="3409"/>
                  <a:pt x="122548" y="8838"/>
                </a:cubicBezTo>
                <a:lnTo>
                  <a:pt x="213450" y="177173"/>
                </a:lnTo>
                <a:cubicBezTo>
                  <a:pt x="216269" y="182392"/>
                  <a:pt x="216143" y="188704"/>
                  <a:pt x="213113" y="193797"/>
                </a:cubicBezTo>
                <a:cubicBezTo>
                  <a:pt x="210083" y="198889"/>
                  <a:pt x="204570" y="202003"/>
                  <a:pt x="198636" y="202003"/>
                </a:cubicBezTo>
                <a:lnTo>
                  <a:pt x="16834" y="202003"/>
                </a:lnTo>
                <a:cubicBezTo>
                  <a:pt x="10900" y="202003"/>
                  <a:pt x="5429" y="198889"/>
                  <a:pt x="2357" y="193797"/>
                </a:cubicBezTo>
                <a:cubicBezTo>
                  <a:pt x="-715" y="188704"/>
                  <a:pt x="-800" y="182392"/>
                  <a:pt x="2020" y="177173"/>
                </a:cubicBezTo>
                <a:lnTo>
                  <a:pt x="92921" y="8838"/>
                </a:lnTo>
                <a:cubicBezTo>
                  <a:pt x="95867" y="3409"/>
                  <a:pt x="101549" y="0"/>
                  <a:pt x="107735" y="0"/>
                </a:cubicBezTo>
                <a:close/>
                <a:moveTo>
                  <a:pt x="107735" y="70701"/>
                </a:moveTo>
                <a:cubicBezTo>
                  <a:pt x="102138" y="70701"/>
                  <a:pt x="97635" y="75204"/>
                  <a:pt x="97635" y="80801"/>
                </a:cubicBezTo>
                <a:lnTo>
                  <a:pt x="97635" y="127935"/>
                </a:lnTo>
                <a:cubicBezTo>
                  <a:pt x="97635" y="133532"/>
                  <a:pt x="102138" y="138035"/>
                  <a:pt x="107735" y="138035"/>
                </a:cubicBezTo>
                <a:cubicBezTo>
                  <a:pt x="113332" y="138035"/>
                  <a:pt x="117835" y="133532"/>
                  <a:pt x="117835" y="127935"/>
                </a:cubicBezTo>
                <a:lnTo>
                  <a:pt x="117835" y="80801"/>
                </a:lnTo>
                <a:cubicBezTo>
                  <a:pt x="117835" y="75204"/>
                  <a:pt x="113332" y="70701"/>
                  <a:pt x="107735" y="70701"/>
                </a:cubicBezTo>
                <a:close/>
                <a:moveTo>
                  <a:pt x="118971" y="161602"/>
                </a:moveTo>
                <a:cubicBezTo>
                  <a:pt x="119227" y="157432"/>
                  <a:pt x="117147" y="153463"/>
                  <a:pt x="113572" y="151301"/>
                </a:cubicBezTo>
                <a:cubicBezTo>
                  <a:pt x="109996" y="149138"/>
                  <a:pt x="105516" y="149138"/>
                  <a:pt x="101940" y="151301"/>
                </a:cubicBezTo>
                <a:cubicBezTo>
                  <a:pt x="98365" y="153463"/>
                  <a:pt x="96285" y="157432"/>
                  <a:pt x="96541" y="161602"/>
                </a:cubicBezTo>
                <a:cubicBezTo>
                  <a:pt x="96285" y="165773"/>
                  <a:pt x="98365" y="169741"/>
                  <a:pt x="101940" y="171904"/>
                </a:cubicBezTo>
                <a:cubicBezTo>
                  <a:pt x="105516" y="174067"/>
                  <a:pt x="109996" y="174067"/>
                  <a:pt x="113572" y="171904"/>
                </a:cubicBezTo>
                <a:cubicBezTo>
                  <a:pt x="117147" y="169741"/>
                  <a:pt x="119227" y="165773"/>
                  <a:pt x="118971" y="161602"/>
                </a:cubicBezTo>
                <a:close/>
              </a:path>
            </a:pathLst>
          </a:custGeom>
          <a:solidFill>
            <a:srgbClr val="D08700"/>
          </a:solidFill>
          <a:ln/>
        </p:spPr>
      </p:sp>
      <p:sp>
        <p:nvSpPr>
          <p:cNvPr id="7" name="Text 5"/>
          <p:cNvSpPr/>
          <p:nvPr/>
        </p:nvSpPr>
        <p:spPr>
          <a:xfrm>
            <a:off x="1265885" y="1696825"/>
            <a:ext cx="1043233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Сложные аналитические запросы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65885" y="2020029"/>
            <a:ext cx="10414374" cy="2334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Не до конца протестированы запросы, требующие анализа и сопоставления данных из разных документов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63605" y="2661950"/>
            <a:ext cx="11464789" cy="996548"/>
          </a:xfrm>
          <a:custGeom>
            <a:avLst/>
            <a:gdLst/>
            <a:ahLst/>
            <a:cxnLst/>
            <a:rect l="l" t="t" r="r" b="b"/>
            <a:pathLst>
              <a:path w="11464789" h="996548">
                <a:moveTo>
                  <a:pt x="143642" y="0"/>
                </a:moveTo>
                <a:lnTo>
                  <a:pt x="11321147" y="0"/>
                </a:lnTo>
                <a:cubicBezTo>
                  <a:pt x="11400478" y="0"/>
                  <a:pt x="11464789" y="64311"/>
                  <a:pt x="11464789" y="143642"/>
                </a:cubicBezTo>
                <a:lnTo>
                  <a:pt x="11464789" y="852905"/>
                </a:lnTo>
                <a:cubicBezTo>
                  <a:pt x="11464789" y="932237"/>
                  <a:pt x="11400478" y="996548"/>
                  <a:pt x="11321147" y="996548"/>
                </a:cubicBezTo>
                <a:lnTo>
                  <a:pt x="143642" y="996548"/>
                </a:lnTo>
                <a:cubicBezTo>
                  <a:pt x="64311" y="996548"/>
                  <a:pt x="0" y="932237"/>
                  <a:pt x="0" y="852905"/>
                </a:cubicBezTo>
                <a:lnTo>
                  <a:pt x="0" y="143642"/>
                </a:lnTo>
                <a:cubicBezTo>
                  <a:pt x="0" y="64311"/>
                  <a:pt x="64311" y="0"/>
                  <a:pt x="14364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1823" dist="17956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583564" y="2881909"/>
            <a:ext cx="502763" cy="502763"/>
          </a:xfrm>
          <a:custGeom>
            <a:avLst/>
            <a:gdLst/>
            <a:ahLst/>
            <a:cxnLst/>
            <a:rect l="l" t="t" r="r" b="b"/>
            <a:pathLst>
              <a:path w="502763" h="502763">
                <a:moveTo>
                  <a:pt x="107737" y="0"/>
                </a:moveTo>
                <a:lnTo>
                  <a:pt x="395026" y="0"/>
                </a:lnTo>
                <a:cubicBezTo>
                  <a:pt x="454527" y="0"/>
                  <a:pt x="502763" y="48236"/>
                  <a:pt x="502763" y="107737"/>
                </a:cubicBezTo>
                <a:lnTo>
                  <a:pt x="502763" y="395026"/>
                </a:lnTo>
                <a:cubicBezTo>
                  <a:pt x="502763" y="454527"/>
                  <a:pt x="454527" y="502763"/>
                  <a:pt x="395026" y="502763"/>
                </a:cubicBezTo>
                <a:lnTo>
                  <a:pt x="107737" y="502763"/>
                </a:lnTo>
                <a:cubicBezTo>
                  <a:pt x="48236" y="502763"/>
                  <a:pt x="0" y="454527"/>
                  <a:pt x="0" y="395026"/>
                </a:cubicBezTo>
                <a:lnTo>
                  <a:pt x="0" y="107737"/>
                </a:lnTo>
                <a:cubicBezTo>
                  <a:pt x="0" y="48236"/>
                  <a:pt x="48236" y="0"/>
                  <a:pt x="107737" y="0"/>
                </a:cubicBezTo>
                <a:close/>
              </a:path>
            </a:pathLst>
          </a:custGeom>
          <a:solidFill>
            <a:srgbClr val="F0B100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727211" y="3025555"/>
            <a:ext cx="215470" cy="215470"/>
          </a:xfrm>
          <a:custGeom>
            <a:avLst/>
            <a:gdLst/>
            <a:ahLst/>
            <a:cxnLst/>
            <a:rect l="l" t="t" r="r" b="b"/>
            <a:pathLst>
              <a:path w="215470" h="215470">
                <a:moveTo>
                  <a:pt x="107735" y="0"/>
                </a:moveTo>
                <a:cubicBezTo>
                  <a:pt x="113921" y="0"/>
                  <a:pt x="119603" y="3409"/>
                  <a:pt x="122548" y="8838"/>
                </a:cubicBezTo>
                <a:lnTo>
                  <a:pt x="213450" y="177173"/>
                </a:lnTo>
                <a:cubicBezTo>
                  <a:pt x="216269" y="182392"/>
                  <a:pt x="216143" y="188704"/>
                  <a:pt x="213113" y="193797"/>
                </a:cubicBezTo>
                <a:cubicBezTo>
                  <a:pt x="210083" y="198889"/>
                  <a:pt x="204570" y="202003"/>
                  <a:pt x="198636" y="202003"/>
                </a:cubicBezTo>
                <a:lnTo>
                  <a:pt x="16834" y="202003"/>
                </a:lnTo>
                <a:cubicBezTo>
                  <a:pt x="10900" y="202003"/>
                  <a:pt x="5429" y="198889"/>
                  <a:pt x="2357" y="193797"/>
                </a:cubicBezTo>
                <a:cubicBezTo>
                  <a:pt x="-715" y="188704"/>
                  <a:pt x="-800" y="182392"/>
                  <a:pt x="2020" y="177173"/>
                </a:cubicBezTo>
                <a:lnTo>
                  <a:pt x="92921" y="8838"/>
                </a:lnTo>
                <a:cubicBezTo>
                  <a:pt x="95867" y="3409"/>
                  <a:pt x="101549" y="0"/>
                  <a:pt x="107735" y="0"/>
                </a:cubicBezTo>
                <a:close/>
                <a:moveTo>
                  <a:pt x="107735" y="70701"/>
                </a:moveTo>
                <a:cubicBezTo>
                  <a:pt x="102138" y="70701"/>
                  <a:pt x="97635" y="75204"/>
                  <a:pt x="97635" y="80801"/>
                </a:cubicBezTo>
                <a:lnTo>
                  <a:pt x="97635" y="127935"/>
                </a:lnTo>
                <a:cubicBezTo>
                  <a:pt x="97635" y="133532"/>
                  <a:pt x="102138" y="138035"/>
                  <a:pt x="107735" y="138035"/>
                </a:cubicBezTo>
                <a:cubicBezTo>
                  <a:pt x="113332" y="138035"/>
                  <a:pt x="117835" y="133532"/>
                  <a:pt x="117835" y="127935"/>
                </a:cubicBezTo>
                <a:lnTo>
                  <a:pt x="117835" y="80801"/>
                </a:lnTo>
                <a:cubicBezTo>
                  <a:pt x="117835" y="75204"/>
                  <a:pt x="113332" y="70701"/>
                  <a:pt x="107735" y="70701"/>
                </a:cubicBezTo>
                <a:close/>
                <a:moveTo>
                  <a:pt x="118971" y="161602"/>
                </a:moveTo>
                <a:cubicBezTo>
                  <a:pt x="119227" y="157432"/>
                  <a:pt x="117147" y="153463"/>
                  <a:pt x="113572" y="151301"/>
                </a:cubicBezTo>
                <a:cubicBezTo>
                  <a:pt x="109996" y="149138"/>
                  <a:pt x="105516" y="149138"/>
                  <a:pt x="101940" y="151301"/>
                </a:cubicBezTo>
                <a:cubicBezTo>
                  <a:pt x="98365" y="153463"/>
                  <a:pt x="96285" y="157432"/>
                  <a:pt x="96541" y="161602"/>
                </a:cubicBezTo>
                <a:cubicBezTo>
                  <a:pt x="96285" y="165773"/>
                  <a:pt x="98365" y="169741"/>
                  <a:pt x="101940" y="171904"/>
                </a:cubicBezTo>
                <a:cubicBezTo>
                  <a:pt x="105516" y="174067"/>
                  <a:pt x="109996" y="174067"/>
                  <a:pt x="113572" y="171904"/>
                </a:cubicBezTo>
                <a:cubicBezTo>
                  <a:pt x="117147" y="169741"/>
                  <a:pt x="119227" y="165773"/>
                  <a:pt x="118971" y="161602"/>
                </a:cubicBezTo>
                <a:close/>
              </a:path>
            </a:pathLst>
          </a:custGeom>
          <a:solidFill>
            <a:srgbClr val="D08700"/>
          </a:solidFill>
          <a:ln/>
        </p:spPr>
      </p:sp>
      <p:sp>
        <p:nvSpPr>
          <p:cNvPr id="12" name="Text 10"/>
          <p:cNvSpPr/>
          <p:nvPr/>
        </p:nvSpPr>
        <p:spPr>
          <a:xfrm>
            <a:off x="1265885" y="2881909"/>
            <a:ext cx="1043233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Выбор реранкера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65885" y="3205113"/>
            <a:ext cx="10414374" cy="2334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Пока не выбран оптимальный реранкер — сравниваем Qdrant vs Jina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63605" y="3847034"/>
            <a:ext cx="11464789" cy="996548"/>
          </a:xfrm>
          <a:custGeom>
            <a:avLst/>
            <a:gdLst/>
            <a:ahLst/>
            <a:cxnLst/>
            <a:rect l="l" t="t" r="r" b="b"/>
            <a:pathLst>
              <a:path w="11464789" h="996548">
                <a:moveTo>
                  <a:pt x="143642" y="0"/>
                </a:moveTo>
                <a:lnTo>
                  <a:pt x="11321147" y="0"/>
                </a:lnTo>
                <a:cubicBezTo>
                  <a:pt x="11400478" y="0"/>
                  <a:pt x="11464789" y="64311"/>
                  <a:pt x="11464789" y="143642"/>
                </a:cubicBezTo>
                <a:lnTo>
                  <a:pt x="11464789" y="852905"/>
                </a:lnTo>
                <a:cubicBezTo>
                  <a:pt x="11464789" y="932237"/>
                  <a:pt x="11400478" y="996548"/>
                  <a:pt x="11321147" y="996548"/>
                </a:cubicBezTo>
                <a:lnTo>
                  <a:pt x="143642" y="996548"/>
                </a:lnTo>
                <a:cubicBezTo>
                  <a:pt x="64311" y="996548"/>
                  <a:pt x="0" y="932237"/>
                  <a:pt x="0" y="852905"/>
                </a:cubicBezTo>
                <a:lnTo>
                  <a:pt x="0" y="143642"/>
                </a:lnTo>
                <a:cubicBezTo>
                  <a:pt x="0" y="64311"/>
                  <a:pt x="64311" y="0"/>
                  <a:pt x="14364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1823" dist="17956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583564" y="4066993"/>
            <a:ext cx="502763" cy="502763"/>
          </a:xfrm>
          <a:custGeom>
            <a:avLst/>
            <a:gdLst/>
            <a:ahLst/>
            <a:cxnLst/>
            <a:rect l="l" t="t" r="r" b="b"/>
            <a:pathLst>
              <a:path w="502763" h="502763">
                <a:moveTo>
                  <a:pt x="107737" y="0"/>
                </a:moveTo>
                <a:lnTo>
                  <a:pt x="395026" y="0"/>
                </a:lnTo>
                <a:cubicBezTo>
                  <a:pt x="454527" y="0"/>
                  <a:pt x="502763" y="48236"/>
                  <a:pt x="502763" y="107737"/>
                </a:cubicBezTo>
                <a:lnTo>
                  <a:pt x="502763" y="395026"/>
                </a:lnTo>
                <a:cubicBezTo>
                  <a:pt x="502763" y="454527"/>
                  <a:pt x="454527" y="502763"/>
                  <a:pt x="395026" y="502763"/>
                </a:cubicBezTo>
                <a:lnTo>
                  <a:pt x="107737" y="502763"/>
                </a:lnTo>
                <a:cubicBezTo>
                  <a:pt x="48236" y="502763"/>
                  <a:pt x="0" y="454527"/>
                  <a:pt x="0" y="395026"/>
                </a:cubicBezTo>
                <a:lnTo>
                  <a:pt x="0" y="107737"/>
                </a:lnTo>
                <a:cubicBezTo>
                  <a:pt x="0" y="48236"/>
                  <a:pt x="48236" y="0"/>
                  <a:pt x="107737" y="0"/>
                </a:cubicBezTo>
                <a:close/>
              </a:path>
            </a:pathLst>
          </a:custGeom>
          <a:solidFill>
            <a:srgbClr val="F0B100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27211" y="4210639"/>
            <a:ext cx="215470" cy="215470"/>
          </a:xfrm>
          <a:custGeom>
            <a:avLst/>
            <a:gdLst/>
            <a:ahLst/>
            <a:cxnLst/>
            <a:rect l="l" t="t" r="r" b="b"/>
            <a:pathLst>
              <a:path w="215470" h="215470">
                <a:moveTo>
                  <a:pt x="107735" y="0"/>
                </a:moveTo>
                <a:cubicBezTo>
                  <a:pt x="113921" y="0"/>
                  <a:pt x="119603" y="3409"/>
                  <a:pt x="122548" y="8838"/>
                </a:cubicBezTo>
                <a:lnTo>
                  <a:pt x="213450" y="177173"/>
                </a:lnTo>
                <a:cubicBezTo>
                  <a:pt x="216269" y="182392"/>
                  <a:pt x="216143" y="188704"/>
                  <a:pt x="213113" y="193797"/>
                </a:cubicBezTo>
                <a:cubicBezTo>
                  <a:pt x="210083" y="198889"/>
                  <a:pt x="204570" y="202003"/>
                  <a:pt x="198636" y="202003"/>
                </a:cubicBezTo>
                <a:lnTo>
                  <a:pt x="16834" y="202003"/>
                </a:lnTo>
                <a:cubicBezTo>
                  <a:pt x="10900" y="202003"/>
                  <a:pt x="5429" y="198889"/>
                  <a:pt x="2357" y="193797"/>
                </a:cubicBezTo>
                <a:cubicBezTo>
                  <a:pt x="-715" y="188704"/>
                  <a:pt x="-800" y="182392"/>
                  <a:pt x="2020" y="177173"/>
                </a:cubicBezTo>
                <a:lnTo>
                  <a:pt x="92921" y="8838"/>
                </a:lnTo>
                <a:cubicBezTo>
                  <a:pt x="95867" y="3409"/>
                  <a:pt x="101549" y="0"/>
                  <a:pt x="107735" y="0"/>
                </a:cubicBezTo>
                <a:close/>
                <a:moveTo>
                  <a:pt x="107735" y="70701"/>
                </a:moveTo>
                <a:cubicBezTo>
                  <a:pt x="102138" y="70701"/>
                  <a:pt x="97635" y="75204"/>
                  <a:pt x="97635" y="80801"/>
                </a:cubicBezTo>
                <a:lnTo>
                  <a:pt x="97635" y="127935"/>
                </a:lnTo>
                <a:cubicBezTo>
                  <a:pt x="97635" y="133532"/>
                  <a:pt x="102138" y="138035"/>
                  <a:pt x="107735" y="138035"/>
                </a:cubicBezTo>
                <a:cubicBezTo>
                  <a:pt x="113332" y="138035"/>
                  <a:pt x="117835" y="133532"/>
                  <a:pt x="117835" y="127935"/>
                </a:cubicBezTo>
                <a:lnTo>
                  <a:pt x="117835" y="80801"/>
                </a:lnTo>
                <a:cubicBezTo>
                  <a:pt x="117835" y="75204"/>
                  <a:pt x="113332" y="70701"/>
                  <a:pt x="107735" y="70701"/>
                </a:cubicBezTo>
                <a:close/>
                <a:moveTo>
                  <a:pt x="118971" y="161602"/>
                </a:moveTo>
                <a:cubicBezTo>
                  <a:pt x="119227" y="157432"/>
                  <a:pt x="117147" y="153463"/>
                  <a:pt x="113572" y="151301"/>
                </a:cubicBezTo>
                <a:cubicBezTo>
                  <a:pt x="109996" y="149138"/>
                  <a:pt x="105516" y="149138"/>
                  <a:pt x="101940" y="151301"/>
                </a:cubicBezTo>
                <a:cubicBezTo>
                  <a:pt x="98365" y="153463"/>
                  <a:pt x="96285" y="157432"/>
                  <a:pt x="96541" y="161602"/>
                </a:cubicBezTo>
                <a:cubicBezTo>
                  <a:pt x="96285" y="165773"/>
                  <a:pt x="98365" y="169741"/>
                  <a:pt x="101940" y="171904"/>
                </a:cubicBezTo>
                <a:cubicBezTo>
                  <a:pt x="105516" y="174067"/>
                  <a:pt x="109996" y="174067"/>
                  <a:pt x="113572" y="171904"/>
                </a:cubicBezTo>
                <a:cubicBezTo>
                  <a:pt x="117147" y="169741"/>
                  <a:pt x="119227" y="165773"/>
                  <a:pt x="118971" y="161602"/>
                </a:cubicBezTo>
                <a:close/>
              </a:path>
            </a:pathLst>
          </a:custGeom>
          <a:solidFill>
            <a:srgbClr val="D08700"/>
          </a:solidFill>
          <a:ln/>
        </p:spPr>
      </p:sp>
      <p:sp>
        <p:nvSpPr>
          <p:cNvPr id="17" name="Text 15"/>
          <p:cNvSpPr/>
          <p:nvPr/>
        </p:nvSpPr>
        <p:spPr>
          <a:xfrm>
            <a:off x="1265885" y="4066993"/>
            <a:ext cx="1043233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Интеграция с медиафайлами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65885" y="4390197"/>
            <a:ext cx="10414374" cy="2334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Нет поддержки аудио, изображений и других мультимедийных форматов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63605" y="5032118"/>
            <a:ext cx="11464789" cy="996548"/>
          </a:xfrm>
          <a:custGeom>
            <a:avLst/>
            <a:gdLst/>
            <a:ahLst/>
            <a:cxnLst/>
            <a:rect l="l" t="t" r="r" b="b"/>
            <a:pathLst>
              <a:path w="11464789" h="996548">
                <a:moveTo>
                  <a:pt x="143642" y="0"/>
                </a:moveTo>
                <a:lnTo>
                  <a:pt x="11321147" y="0"/>
                </a:lnTo>
                <a:cubicBezTo>
                  <a:pt x="11400478" y="0"/>
                  <a:pt x="11464789" y="64311"/>
                  <a:pt x="11464789" y="143642"/>
                </a:cubicBezTo>
                <a:lnTo>
                  <a:pt x="11464789" y="852905"/>
                </a:lnTo>
                <a:cubicBezTo>
                  <a:pt x="11464789" y="932237"/>
                  <a:pt x="11400478" y="996548"/>
                  <a:pt x="11321147" y="996548"/>
                </a:cubicBezTo>
                <a:lnTo>
                  <a:pt x="143642" y="996548"/>
                </a:lnTo>
                <a:cubicBezTo>
                  <a:pt x="64311" y="996548"/>
                  <a:pt x="0" y="932237"/>
                  <a:pt x="0" y="852905"/>
                </a:cubicBezTo>
                <a:lnTo>
                  <a:pt x="0" y="143642"/>
                </a:lnTo>
                <a:cubicBezTo>
                  <a:pt x="0" y="64311"/>
                  <a:pt x="64311" y="0"/>
                  <a:pt x="14364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1823" dist="17956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583564" y="5252077"/>
            <a:ext cx="502763" cy="502763"/>
          </a:xfrm>
          <a:custGeom>
            <a:avLst/>
            <a:gdLst/>
            <a:ahLst/>
            <a:cxnLst/>
            <a:rect l="l" t="t" r="r" b="b"/>
            <a:pathLst>
              <a:path w="502763" h="502763">
                <a:moveTo>
                  <a:pt x="107737" y="0"/>
                </a:moveTo>
                <a:lnTo>
                  <a:pt x="395026" y="0"/>
                </a:lnTo>
                <a:cubicBezTo>
                  <a:pt x="454527" y="0"/>
                  <a:pt x="502763" y="48236"/>
                  <a:pt x="502763" y="107737"/>
                </a:cubicBezTo>
                <a:lnTo>
                  <a:pt x="502763" y="395026"/>
                </a:lnTo>
                <a:cubicBezTo>
                  <a:pt x="502763" y="454527"/>
                  <a:pt x="454527" y="502763"/>
                  <a:pt x="395026" y="502763"/>
                </a:cubicBezTo>
                <a:lnTo>
                  <a:pt x="107737" y="502763"/>
                </a:lnTo>
                <a:cubicBezTo>
                  <a:pt x="48236" y="502763"/>
                  <a:pt x="0" y="454527"/>
                  <a:pt x="0" y="395026"/>
                </a:cubicBezTo>
                <a:lnTo>
                  <a:pt x="0" y="107737"/>
                </a:lnTo>
                <a:cubicBezTo>
                  <a:pt x="0" y="48236"/>
                  <a:pt x="48236" y="0"/>
                  <a:pt x="107737" y="0"/>
                </a:cubicBezTo>
                <a:close/>
              </a:path>
            </a:pathLst>
          </a:custGeom>
          <a:solidFill>
            <a:srgbClr val="F0B100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727211" y="5395723"/>
            <a:ext cx="215470" cy="215470"/>
          </a:xfrm>
          <a:custGeom>
            <a:avLst/>
            <a:gdLst/>
            <a:ahLst/>
            <a:cxnLst/>
            <a:rect l="l" t="t" r="r" b="b"/>
            <a:pathLst>
              <a:path w="215470" h="215470">
                <a:moveTo>
                  <a:pt x="107735" y="0"/>
                </a:moveTo>
                <a:cubicBezTo>
                  <a:pt x="113921" y="0"/>
                  <a:pt x="119603" y="3409"/>
                  <a:pt x="122548" y="8838"/>
                </a:cubicBezTo>
                <a:lnTo>
                  <a:pt x="213450" y="177173"/>
                </a:lnTo>
                <a:cubicBezTo>
                  <a:pt x="216269" y="182392"/>
                  <a:pt x="216143" y="188704"/>
                  <a:pt x="213113" y="193797"/>
                </a:cubicBezTo>
                <a:cubicBezTo>
                  <a:pt x="210083" y="198889"/>
                  <a:pt x="204570" y="202003"/>
                  <a:pt x="198636" y="202003"/>
                </a:cubicBezTo>
                <a:lnTo>
                  <a:pt x="16834" y="202003"/>
                </a:lnTo>
                <a:cubicBezTo>
                  <a:pt x="10900" y="202003"/>
                  <a:pt x="5429" y="198889"/>
                  <a:pt x="2357" y="193797"/>
                </a:cubicBezTo>
                <a:cubicBezTo>
                  <a:pt x="-715" y="188704"/>
                  <a:pt x="-800" y="182392"/>
                  <a:pt x="2020" y="177173"/>
                </a:cubicBezTo>
                <a:lnTo>
                  <a:pt x="92921" y="8838"/>
                </a:lnTo>
                <a:cubicBezTo>
                  <a:pt x="95867" y="3409"/>
                  <a:pt x="101549" y="0"/>
                  <a:pt x="107735" y="0"/>
                </a:cubicBezTo>
                <a:close/>
                <a:moveTo>
                  <a:pt x="107735" y="70701"/>
                </a:moveTo>
                <a:cubicBezTo>
                  <a:pt x="102138" y="70701"/>
                  <a:pt x="97635" y="75204"/>
                  <a:pt x="97635" y="80801"/>
                </a:cubicBezTo>
                <a:lnTo>
                  <a:pt x="97635" y="127935"/>
                </a:lnTo>
                <a:cubicBezTo>
                  <a:pt x="97635" y="133532"/>
                  <a:pt x="102138" y="138035"/>
                  <a:pt x="107735" y="138035"/>
                </a:cubicBezTo>
                <a:cubicBezTo>
                  <a:pt x="113332" y="138035"/>
                  <a:pt x="117835" y="133532"/>
                  <a:pt x="117835" y="127935"/>
                </a:cubicBezTo>
                <a:lnTo>
                  <a:pt x="117835" y="80801"/>
                </a:lnTo>
                <a:cubicBezTo>
                  <a:pt x="117835" y="75204"/>
                  <a:pt x="113332" y="70701"/>
                  <a:pt x="107735" y="70701"/>
                </a:cubicBezTo>
                <a:close/>
                <a:moveTo>
                  <a:pt x="118971" y="161602"/>
                </a:moveTo>
                <a:cubicBezTo>
                  <a:pt x="119227" y="157432"/>
                  <a:pt x="117147" y="153463"/>
                  <a:pt x="113572" y="151301"/>
                </a:cubicBezTo>
                <a:cubicBezTo>
                  <a:pt x="109996" y="149138"/>
                  <a:pt x="105516" y="149138"/>
                  <a:pt x="101940" y="151301"/>
                </a:cubicBezTo>
                <a:cubicBezTo>
                  <a:pt x="98365" y="153463"/>
                  <a:pt x="96285" y="157432"/>
                  <a:pt x="96541" y="161602"/>
                </a:cubicBezTo>
                <a:cubicBezTo>
                  <a:pt x="96285" y="165773"/>
                  <a:pt x="98365" y="169741"/>
                  <a:pt x="101940" y="171904"/>
                </a:cubicBezTo>
                <a:cubicBezTo>
                  <a:pt x="105516" y="174067"/>
                  <a:pt x="109996" y="174067"/>
                  <a:pt x="113572" y="171904"/>
                </a:cubicBezTo>
                <a:cubicBezTo>
                  <a:pt x="117147" y="169741"/>
                  <a:pt x="119227" y="165773"/>
                  <a:pt x="118971" y="161602"/>
                </a:cubicBezTo>
                <a:close/>
              </a:path>
            </a:pathLst>
          </a:custGeom>
          <a:solidFill>
            <a:srgbClr val="D08700"/>
          </a:solidFill>
          <a:ln/>
        </p:spPr>
      </p:sp>
      <p:sp>
        <p:nvSpPr>
          <p:cNvPr id="22" name="Text 20"/>
          <p:cNvSpPr/>
          <p:nvPr/>
        </p:nvSpPr>
        <p:spPr>
          <a:xfrm>
            <a:off x="1265885" y="5252077"/>
            <a:ext cx="1043233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Локальное развёртывание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65885" y="5575281"/>
            <a:ext cx="10414374" cy="2334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Модель работает через API — пока не развернули локально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77072" y="6248624"/>
            <a:ext cx="11455811" cy="610498"/>
          </a:xfrm>
          <a:custGeom>
            <a:avLst/>
            <a:gdLst/>
            <a:ahLst/>
            <a:cxnLst/>
            <a:rect l="l" t="t" r="r" b="b"/>
            <a:pathLst>
              <a:path w="11455811" h="610498">
                <a:moveTo>
                  <a:pt x="35912" y="0"/>
                </a:moveTo>
                <a:lnTo>
                  <a:pt x="11348077" y="0"/>
                </a:lnTo>
                <a:cubicBezTo>
                  <a:pt x="11407577" y="0"/>
                  <a:pt x="11455811" y="48234"/>
                  <a:pt x="11455811" y="107735"/>
                </a:cubicBezTo>
                <a:lnTo>
                  <a:pt x="11455811" y="502763"/>
                </a:lnTo>
                <a:cubicBezTo>
                  <a:pt x="11455811" y="562263"/>
                  <a:pt x="11407577" y="610498"/>
                  <a:pt x="11348077" y="610498"/>
                </a:cubicBezTo>
                <a:lnTo>
                  <a:pt x="35912" y="610498"/>
                </a:lnTo>
                <a:cubicBezTo>
                  <a:pt x="16078" y="610498"/>
                  <a:pt x="0" y="594420"/>
                  <a:pt x="0" y="574586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377072" y="6248624"/>
            <a:ext cx="35912" cy="610498"/>
          </a:xfrm>
          <a:custGeom>
            <a:avLst/>
            <a:gdLst/>
            <a:ahLst/>
            <a:cxnLst/>
            <a:rect l="l" t="t" r="r" b="b"/>
            <a:pathLst>
              <a:path w="35912" h="610498">
                <a:moveTo>
                  <a:pt x="35912" y="0"/>
                </a:moveTo>
                <a:lnTo>
                  <a:pt x="35912" y="0"/>
                </a:lnTo>
                <a:lnTo>
                  <a:pt x="35912" y="610498"/>
                </a:lnTo>
                <a:lnTo>
                  <a:pt x="35912" y="610498"/>
                </a:lnTo>
                <a:cubicBezTo>
                  <a:pt x="16078" y="610498"/>
                  <a:pt x="0" y="594420"/>
                  <a:pt x="0" y="574586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6" name="Shape 24"/>
          <p:cNvSpPr/>
          <p:nvPr/>
        </p:nvSpPr>
        <p:spPr>
          <a:xfrm>
            <a:off x="628454" y="6446138"/>
            <a:ext cx="161602" cy="215470"/>
          </a:xfrm>
          <a:custGeom>
            <a:avLst/>
            <a:gdLst/>
            <a:ahLst/>
            <a:cxnLst/>
            <a:rect l="l" t="t" r="r" b="b"/>
            <a:pathLst>
              <a:path w="161602" h="215470">
                <a:moveTo>
                  <a:pt x="123264" y="161602"/>
                </a:moveTo>
                <a:cubicBezTo>
                  <a:pt x="126336" y="152218"/>
                  <a:pt x="132480" y="143717"/>
                  <a:pt x="139424" y="136394"/>
                </a:cubicBezTo>
                <a:cubicBezTo>
                  <a:pt x="153186" y="121917"/>
                  <a:pt x="161602" y="102348"/>
                  <a:pt x="161602" y="80801"/>
                </a:cubicBezTo>
                <a:cubicBezTo>
                  <a:pt x="161602" y="36192"/>
                  <a:pt x="125410" y="0"/>
                  <a:pt x="80801" y="0"/>
                </a:cubicBezTo>
                <a:cubicBezTo>
                  <a:pt x="36192" y="0"/>
                  <a:pt x="0" y="36192"/>
                  <a:pt x="0" y="80801"/>
                </a:cubicBezTo>
                <a:cubicBezTo>
                  <a:pt x="0" y="102348"/>
                  <a:pt x="8417" y="121917"/>
                  <a:pt x="22178" y="136394"/>
                </a:cubicBezTo>
                <a:cubicBezTo>
                  <a:pt x="29122" y="143717"/>
                  <a:pt x="35308" y="152218"/>
                  <a:pt x="38338" y="161602"/>
                </a:cubicBezTo>
                <a:lnTo>
                  <a:pt x="123222" y="161602"/>
                </a:lnTo>
                <a:close/>
                <a:moveTo>
                  <a:pt x="121202" y="181803"/>
                </a:moveTo>
                <a:lnTo>
                  <a:pt x="40401" y="181803"/>
                </a:lnTo>
                <a:lnTo>
                  <a:pt x="40401" y="188536"/>
                </a:lnTo>
                <a:cubicBezTo>
                  <a:pt x="40401" y="207137"/>
                  <a:pt x="55467" y="222203"/>
                  <a:pt x="74068" y="222203"/>
                </a:cubicBezTo>
                <a:lnTo>
                  <a:pt x="87535" y="222203"/>
                </a:lnTo>
                <a:cubicBezTo>
                  <a:pt x="106136" y="222203"/>
                  <a:pt x="121202" y="207137"/>
                  <a:pt x="121202" y="188536"/>
                </a:cubicBezTo>
                <a:lnTo>
                  <a:pt x="121202" y="181803"/>
                </a:lnTo>
                <a:close/>
                <a:moveTo>
                  <a:pt x="77434" y="47134"/>
                </a:moveTo>
                <a:cubicBezTo>
                  <a:pt x="60685" y="47134"/>
                  <a:pt x="47134" y="60685"/>
                  <a:pt x="47134" y="77434"/>
                </a:cubicBezTo>
                <a:cubicBezTo>
                  <a:pt x="47134" y="83032"/>
                  <a:pt x="42631" y="87535"/>
                  <a:pt x="37034" y="87535"/>
                </a:cubicBezTo>
                <a:cubicBezTo>
                  <a:pt x="31437" y="87535"/>
                  <a:pt x="26934" y="83032"/>
                  <a:pt x="26934" y="77434"/>
                </a:cubicBezTo>
                <a:cubicBezTo>
                  <a:pt x="26934" y="49533"/>
                  <a:pt x="49533" y="26934"/>
                  <a:pt x="77434" y="26934"/>
                </a:cubicBezTo>
                <a:cubicBezTo>
                  <a:pt x="83032" y="26934"/>
                  <a:pt x="87535" y="31437"/>
                  <a:pt x="87535" y="37034"/>
                </a:cubicBezTo>
                <a:cubicBezTo>
                  <a:pt x="87535" y="42631"/>
                  <a:pt x="83032" y="47134"/>
                  <a:pt x="77434" y="47134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7" name="Text 25"/>
          <p:cNvSpPr/>
          <p:nvPr/>
        </p:nvSpPr>
        <p:spPr>
          <a:xfrm>
            <a:off x="951658" y="6428183"/>
            <a:ext cx="3896412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Это не недостатки,</a:t>
            </a:r>
            <a:r>
              <a:rPr lang="en-US" sz="1272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а план ближайших доработок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0345" y="350345"/>
            <a:ext cx="11561379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kern="0" spc="5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Будущее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0345" y="630621"/>
            <a:ext cx="11701517" cy="5255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31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Планы развития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0345" y="1366345"/>
            <a:ext cx="11491310" cy="1830552"/>
          </a:xfrm>
          <a:custGeom>
            <a:avLst/>
            <a:gdLst/>
            <a:ahLst/>
            <a:cxnLst/>
            <a:rect l="l" t="t" r="r" b="b"/>
            <a:pathLst>
              <a:path w="11491310" h="1830552">
                <a:moveTo>
                  <a:pt x="140147" y="0"/>
                </a:moveTo>
                <a:lnTo>
                  <a:pt x="11351163" y="0"/>
                </a:lnTo>
                <a:cubicBezTo>
                  <a:pt x="11428564" y="0"/>
                  <a:pt x="11491310" y="62746"/>
                  <a:pt x="11491310" y="140147"/>
                </a:cubicBezTo>
                <a:lnTo>
                  <a:pt x="11491310" y="1690405"/>
                </a:lnTo>
                <a:cubicBezTo>
                  <a:pt x="11491310" y="1767806"/>
                  <a:pt x="11428564" y="1830552"/>
                  <a:pt x="11351163" y="1830552"/>
                </a:cubicBezTo>
                <a:lnTo>
                  <a:pt x="140147" y="1830552"/>
                </a:lnTo>
                <a:cubicBezTo>
                  <a:pt x="62746" y="1830552"/>
                  <a:pt x="0" y="1767806"/>
                  <a:pt x="0" y="1690405"/>
                </a:cubicBezTo>
                <a:lnTo>
                  <a:pt x="0" y="140147"/>
                </a:lnTo>
                <a:cubicBezTo>
                  <a:pt x="0" y="62798"/>
                  <a:pt x="62798" y="0"/>
                  <a:pt x="140147" y="0"/>
                </a:cubicBezTo>
                <a:close/>
              </a:path>
            </a:pathLst>
          </a:custGeom>
          <a:solidFill>
            <a:srgbClr val="0071E3"/>
          </a:solidFill>
          <a:ln/>
          <a:effectLst>
            <a:outerShdw blurRad="140138" dist="35034" dir="5400000" algn="bl" rotWithShape="0">
              <a:srgbClr val="0071E3">
                <a:alpha val="20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60552" y="1576552"/>
            <a:ext cx="490483" cy="490483"/>
          </a:xfrm>
          <a:custGeom>
            <a:avLst/>
            <a:gdLst/>
            <a:ahLst/>
            <a:cxnLst/>
            <a:rect l="l" t="t" r="r" b="b"/>
            <a:pathLst>
              <a:path w="490483" h="490483">
                <a:moveTo>
                  <a:pt x="105106" y="0"/>
                </a:moveTo>
                <a:lnTo>
                  <a:pt x="385377" y="0"/>
                </a:lnTo>
                <a:cubicBezTo>
                  <a:pt x="443425" y="0"/>
                  <a:pt x="490483" y="47057"/>
                  <a:pt x="490483" y="105106"/>
                </a:cubicBezTo>
                <a:lnTo>
                  <a:pt x="490483" y="385377"/>
                </a:lnTo>
                <a:cubicBezTo>
                  <a:pt x="490483" y="443425"/>
                  <a:pt x="443425" y="490483"/>
                  <a:pt x="385377" y="490483"/>
                </a:cubicBezTo>
                <a:lnTo>
                  <a:pt x="105106" y="490483"/>
                </a:lnTo>
                <a:cubicBezTo>
                  <a:pt x="47057" y="490483"/>
                  <a:pt x="0" y="443425"/>
                  <a:pt x="0" y="385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00690" y="1716690"/>
            <a:ext cx="210207" cy="210207"/>
          </a:xfrm>
          <a:custGeom>
            <a:avLst/>
            <a:gdLst/>
            <a:ahLst/>
            <a:cxnLst/>
            <a:rect l="l" t="t" r="r" b="b"/>
            <a:pathLst>
              <a:path w="210207" h="210207">
                <a:moveTo>
                  <a:pt x="52552" y="131379"/>
                </a:moveTo>
                <a:lnTo>
                  <a:pt x="10059" y="131379"/>
                </a:lnTo>
                <a:cubicBezTo>
                  <a:pt x="-164" y="131379"/>
                  <a:pt x="-6446" y="120253"/>
                  <a:pt x="-1191" y="111467"/>
                </a:cubicBezTo>
                <a:lnTo>
                  <a:pt x="20528" y="75256"/>
                </a:lnTo>
                <a:cubicBezTo>
                  <a:pt x="24100" y="69303"/>
                  <a:pt x="30505" y="65690"/>
                  <a:pt x="37443" y="65690"/>
                </a:cubicBezTo>
                <a:lnTo>
                  <a:pt x="76446" y="65690"/>
                </a:lnTo>
                <a:cubicBezTo>
                  <a:pt x="107690" y="12768"/>
                  <a:pt x="154289" y="10100"/>
                  <a:pt x="185450" y="14657"/>
                </a:cubicBezTo>
                <a:cubicBezTo>
                  <a:pt x="190705" y="15437"/>
                  <a:pt x="194811" y="19543"/>
                  <a:pt x="195550" y="24757"/>
                </a:cubicBezTo>
                <a:cubicBezTo>
                  <a:pt x="200107" y="55918"/>
                  <a:pt x="197438" y="102517"/>
                  <a:pt x="144517" y="133761"/>
                </a:cubicBezTo>
                <a:lnTo>
                  <a:pt x="144517" y="172764"/>
                </a:lnTo>
                <a:cubicBezTo>
                  <a:pt x="144517" y="179702"/>
                  <a:pt x="140904" y="186107"/>
                  <a:pt x="134951" y="189679"/>
                </a:cubicBezTo>
                <a:lnTo>
                  <a:pt x="98740" y="211398"/>
                </a:lnTo>
                <a:cubicBezTo>
                  <a:pt x="89995" y="216653"/>
                  <a:pt x="78828" y="210330"/>
                  <a:pt x="78828" y="200148"/>
                </a:cubicBezTo>
                <a:lnTo>
                  <a:pt x="78828" y="157655"/>
                </a:lnTo>
                <a:cubicBezTo>
                  <a:pt x="78828" y="143162"/>
                  <a:pt x="67045" y="131379"/>
                  <a:pt x="52552" y="131379"/>
                </a:cubicBezTo>
                <a:lnTo>
                  <a:pt x="52511" y="131379"/>
                </a:lnTo>
                <a:close/>
                <a:moveTo>
                  <a:pt x="164224" y="65690"/>
                </a:moveTo>
                <a:cubicBezTo>
                  <a:pt x="164224" y="54813"/>
                  <a:pt x="155394" y="45983"/>
                  <a:pt x="144517" y="45983"/>
                </a:cubicBezTo>
                <a:cubicBezTo>
                  <a:pt x="133641" y="45983"/>
                  <a:pt x="124810" y="54813"/>
                  <a:pt x="124810" y="65690"/>
                </a:cubicBezTo>
                <a:cubicBezTo>
                  <a:pt x="124810" y="76566"/>
                  <a:pt x="133641" y="85397"/>
                  <a:pt x="144517" y="85397"/>
                </a:cubicBezTo>
                <a:cubicBezTo>
                  <a:pt x="155394" y="85397"/>
                  <a:pt x="164224" y="76566"/>
                  <a:pt x="164224" y="6569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191172" y="1576552"/>
            <a:ext cx="1296276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Ближайшие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91172" y="1856828"/>
            <a:ext cx="1261241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1-2 месяца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60552" y="2242207"/>
            <a:ext cx="3599793" cy="744483"/>
          </a:xfrm>
          <a:custGeom>
            <a:avLst/>
            <a:gdLst/>
            <a:ahLst/>
            <a:cxnLst/>
            <a:rect l="l" t="t" r="r" b="b"/>
            <a:pathLst>
              <a:path w="3599793" h="744483">
                <a:moveTo>
                  <a:pt x="105106" y="0"/>
                </a:moveTo>
                <a:lnTo>
                  <a:pt x="3494687" y="0"/>
                </a:lnTo>
                <a:cubicBezTo>
                  <a:pt x="3552736" y="0"/>
                  <a:pt x="3599793" y="47058"/>
                  <a:pt x="3599793" y="105106"/>
                </a:cubicBezTo>
                <a:lnTo>
                  <a:pt x="3599793" y="639377"/>
                </a:lnTo>
                <a:cubicBezTo>
                  <a:pt x="3599793" y="697425"/>
                  <a:pt x="3552736" y="744483"/>
                  <a:pt x="3494687" y="744483"/>
                </a:cubicBezTo>
                <a:lnTo>
                  <a:pt x="105106" y="744483"/>
                </a:lnTo>
                <a:cubicBezTo>
                  <a:pt x="47058" y="744483"/>
                  <a:pt x="0" y="697425"/>
                  <a:pt x="0" y="639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700690" y="2391103"/>
            <a:ext cx="218966" cy="175172"/>
          </a:xfrm>
          <a:custGeom>
            <a:avLst/>
            <a:gdLst/>
            <a:ahLst/>
            <a:cxnLst/>
            <a:rect l="l" t="t" r="r" b="b"/>
            <a:pathLst>
              <a:path w="218966" h="175172">
                <a:moveTo>
                  <a:pt x="46530" y="43793"/>
                </a:moveTo>
                <a:cubicBezTo>
                  <a:pt x="46530" y="21134"/>
                  <a:pt x="64927" y="2737"/>
                  <a:pt x="87586" y="2737"/>
                </a:cubicBezTo>
                <a:cubicBezTo>
                  <a:pt x="110246" y="2737"/>
                  <a:pt x="128642" y="21134"/>
                  <a:pt x="128642" y="43793"/>
                </a:cubicBezTo>
                <a:cubicBezTo>
                  <a:pt x="128642" y="66453"/>
                  <a:pt x="110246" y="84849"/>
                  <a:pt x="87586" y="84849"/>
                </a:cubicBezTo>
                <a:cubicBezTo>
                  <a:pt x="64927" y="84849"/>
                  <a:pt x="46530" y="66453"/>
                  <a:pt x="46530" y="43793"/>
                </a:cubicBezTo>
                <a:close/>
                <a:moveTo>
                  <a:pt x="16422" y="165011"/>
                </a:moveTo>
                <a:cubicBezTo>
                  <a:pt x="16422" y="131311"/>
                  <a:pt x="43725" y="104009"/>
                  <a:pt x="77425" y="104009"/>
                </a:cubicBezTo>
                <a:lnTo>
                  <a:pt x="97748" y="104009"/>
                </a:lnTo>
                <a:cubicBezTo>
                  <a:pt x="131448" y="104009"/>
                  <a:pt x="158750" y="131311"/>
                  <a:pt x="158750" y="165011"/>
                </a:cubicBezTo>
                <a:cubicBezTo>
                  <a:pt x="158750" y="170622"/>
                  <a:pt x="154200" y="175172"/>
                  <a:pt x="148589" y="175172"/>
                </a:cubicBezTo>
                <a:lnTo>
                  <a:pt x="26584" y="175172"/>
                </a:lnTo>
                <a:cubicBezTo>
                  <a:pt x="20973" y="175172"/>
                  <a:pt x="16422" y="170622"/>
                  <a:pt x="16422" y="165011"/>
                </a:cubicBezTo>
                <a:close/>
                <a:moveTo>
                  <a:pt x="209523" y="45401"/>
                </a:moveTo>
                <a:lnTo>
                  <a:pt x="182152" y="89194"/>
                </a:lnTo>
                <a:cubicBezTo>
                  <a:pt x="180715" y="91487"/>
                  <a:pt x="178252" y="92923"/>
                  <a:pt x="175549" y="93060"/>
                </a:cubicBezTo>
                <a:cubicBezTo>
                  <a:pt x="172846" y="93197"/>
                  <a:pt x="170246" y="91966"/>
                  <a:pt x="168638" y="89776"/>
                </a:cubicBezTo>
                <a:lnTo>
                  <a:pt x="152215" y="67879"/>
                </a:lnTo>
                <a:cubicBezTo>
                  <a:pt x="149478" y="64253"/>
                  <a:pt x="150231" y="59121"/>
                  <a:pt x="153857" y="56384"/>
                </a:cubicBezTo>
                <a:cubicBezTo>
                  <a:pt x="157484" y="53647"/>
                  <a:pt x="162616" y="54399"/>
                  <a:pt x="165353" y="58026"/>
                </a:cubicBezTo>
                <a:lnTo>
                  <a:pt x="174591" y="70343"/>
                </a:lnTo>
                <a:lnTo>
                  <a:pt x="195598" y="36711"/>
                </a:lnTo>
                <a:cubicBezTo>
                  <a:pt x="197993" y="32879"/>
                  <a:pt x="203056" y="31682"/>
                  <a:pt x="206922" y="34111"/>
                </a:cubicBezTo>
                <a:cubicBezTo>
                  <a:pt x="210789" y="36540"/>
                  <a:pt x="211952" y="41569"/>
                  <a:pt x="209523" y="4543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700690" y="2636345"/>
            <a:ext cx="3389586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Пилот с реальным заказчиком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297472" y="2242207"/>
            <a:ext cx="3599793" cy="744483"/>
          </a:xfrm>
          <a:custGeom>
            <a:avLst/>
            <a:gdLst/>
            <a:ahLst/>
            <a:cxnLst/>
            <a:rect l="l" t="t" r="r" b="b"/>
            <a:pathLst>
              <a:path w="3599793" h="744483">
                <a:moveTo>
                  <a:pt x="105106" y="0"/>
                </a:moveTo>
                <a:lnTo>
                  <a:pt x="3494687" y="0"/>
                </a:lnTo>
                <a:cubicBezTo>
                  <a:pt x="3552736" y="0"/>
                  <a:pt x="3599793" y="47058"/>
                  <a:pt x="3599793" y="105106"/>
                </a:cubicBezTo>
                <a:lnTo>
                  <a:pt x="3599793" y="639377"/>
                </a:lnTo>
                <a:cubicBezTo>
                  <a:pt x="3599793" y="697425"/>
                  <a:pt x="3552736" y="744483"/>
                  <a:pt x="3494687" y="744483"/>
                </a:cubicBezTo>
                <a:lnTo>
                  <a:pt x="105106" y="744483"/>
                </a:lnTo>
                <a:cubicBezTo>
                  <a:pt x="47058" y="744483"/>
                  <a:pt x="0" y="697425"/>
                  <a:pt x="0" y="639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4448558" y="2391103"/>
            <a:ext cx="197069" cy="175172"/>
          </a:xfrm>
          <a:custGeom>
            <a:avLst/>
            <a:gdLst/>
            <a:ahLst/>
            <a:cxnLst/>
            <a:rect l="l" t="t" r="r" b="b"/>
            <a:pathLst>
              <a:path w="197069" h="175172">
                <a:moveTo>
                  <a:pt x="84370" y="128163"/>
                </a:moveTo>
                <a:lnTo>
                  <a:pt x="51525" y="161008"/>
                </a:lnTo>
                <a:cubicBezTo>
                  <a:pt x="47249" y="165285"/>
                  <a:pt x="40303" y="165285"/>
                  <a:pt x="36027" y="161008"/>
                </a:cubicBezTo>
                <a:lnTo>
                  <a:pt x="3182" y="128163"/>
                </a:lnTo>
                <a:cubicBezTo>
                  <a:pt x="-1095" y="123887"/>
                  <a:pt x="-1095" y="116941"/>
                  <a:pt x="3182" y="112665"/>
                </a:cubicBezTo>
                <a:cubicBezTo>
                  <a:pt x="7459" y="108388"/>
                  <a:pt x="14404" y="108388"/>
                  <a:pt x="18680" y="112665"/>
                </a:cubicBezTo>
                <a:lnTo>
                  <a:pt x="32845" y="126829"/>
                </a:lnTo>
                <a:lnTo>
                  <a:pt x="32845" y="21897"/>
                </a:lnTo>
                <a:cubicBezTo>
                  <a:pt x="32845" y="15841"/>
                  <a:pt x="37737" y="10948"/>
                  <a:pt x="43793" y="10948"/>
                </a:cubicBezTo>
                <a:cubicBezTo>
                  <a:pt x="49849" y="10948"/>
                  <a:pt x="54741" y="15841"/>
                  <a:pt x="54741" y="21897"/>
                </a:cubicBezTo>
                <a:lnTo>
                  <a:pt x="54741" y="126829"/>
                </a:lnTo>
                <a:lnTo>
                  <a:pt x="68906" y="112665"/>
                </a:lnTo>
                <a:cubicBezTo>
                  <a:pt x="73182" y="108388"/>
                  <a:pt x="80128" y="108388"/>
                  <a:pt x="84404" y="112665"/>
                </a:cubicBezTo>
                <a:cubicBezTo>
                  <a:pt x="88681" y="116941"/>
                  <a:pt x="88681" y="123887"/>
                  <a:pt x="84404" y="128163"/>
                </a:cubicBezTo>
                <a:close/>
                <a:moveTo>
                  <a:pt x="109483" y="164224"/>
                </a:moveTo>
                <a:cubicBezTo>
                  <a:pt x="103427" y="164224"/>
                  <a:pt x="98534" y="159332"/>
                  <a:pt x="98534" y="153276"/>
                </a:cubicBezTo>
                <a:cubicBezTo>
                  <a:pt x="98534" y="147220"/>
                  <a:pt x="103427" y="142328"/>
                  <a:pt x="109483" y="142328"/>
                </a:cubicBezTo>
                <a:lnTo>
                  <a:pt x="120431" y="142328"/>
                </a:lnTo>
                <a:cubicBezTo>
                  <a:pt x="126487" y="142328"/>
                  <a:pt x="131379" y="147220"/>
                  <a:pt x="131379" y="153276"/>
                </a:cubicBezTo>
                <a:cubicBezTo>
                  <a:pt x="131379" y="159332"/>
                  <a:pt x="126487" y="164224"/>
                  <a:pt x="120431" y="164224"/>
                </a:cubicBezTo>
                <a:lnTo>
                  <a:pt x="109483" y="164224"/>
                </a:lnTo>
                <a:close/>
                <a:moveTo>
                  <a:pt x="109483" y="120431"/>
                </a:moveTo>
                <a:cubicBezTo>
                  <a:pt x="103427" y="120431"/>
                  <a:pt x="98534" y="115539"/>
                  <a:pt x="98534" y="109483"/>
                </a:cubicBezTo>
                <a:cubicBezTo>
                  <a:pt x="98534" y="103427"/>
                  <a:pt x="103427" y="98534"/>
                  <a:pt x="109483" y="98534"/>
                </a:cubicBezTo>
                <a:lnTo>
                  <a:pt x="142328" y="98534"/>
                </a:lnTo>
                <a:cubicBezTo>
                  <a:pt x="148383" y="98534"/>
                  <a:pt x="153276" y="103427"/>
                  <a:pt x="153276" y="109483"/>
                </a:cubicBezTo>
                <a:cubicBezTo>
                  <a:pt x="153276" y="115539"/>
                  <a:pt x="148383" y="120431"/>
                  <a:pt x="142328" y="120431"/>
                </a:cubicBezTo>
                <a:lnTo>
                  <a:pt x="109483" y="120431"/>
                </a:lnTo>
                <a:close/>
                <a:moveTo>
                  <a:pt x="109483" y="76638"/>
                </a:moveTo>
                <a:cubicBezTo>
                  <a:pt x="103427" y="76638"/>
                  <a:pt x="98534" y="71745"/>
                  <a:pt x="98534" y="65690"/>
                </a:cubicBezTo>
                <a:cubicBezTo>
                  <a:pt x="98534" y="59634"/>
                  <a:pt x="103427" y="54741"/>
                  <a:pt x="109483" y="54741"/>
                </a:cubicBezTo>
                <a:lnTo>
                  <a:pt x="164224" y="54741"/>
                </a:lnTo>
                <a:cubicBezTo>
                  <a:pt x="170280" y="54741"/>
                  <a:pt x="175172" y="59634"/>
                  <a:pt x="175172" y="65690"/>
                </a:cubicBezTo>
                <a:cubicBezTo>
                  <a:pt x="175172" y="71745"/>
                  <a:pt x="170280" y="76638"/>
                  <a:pt x="164224" y="76638"/>
                </a:cubicBezTo>
                <a:lnTo>
                  <a:pt x="109483" y="76638"/>
                </a:lnTo>
                <a:close/>
                <a:moveTo>
                  <a:pt x="109483" y="32845"/>
                </a:moveTo>
                <a:cubicBezTo>
                  <a:pt x="103427" y="32845"/>
                  <a:pt x="98534" y="27952"/>
                  <a:pt x="98534" y="21897"/>
                </a:cubicBezTo>
                <a:cubicBezTo>
                  <a:pt x="98534" y="15841"/>
                  <a:pt x="103427" y="10948"/>
                  <a:pt x="109483" y="10948"/>
                </a:cubicBezTo>
                <a:lnTo>
                  <a:pt x="186121" y="10948"/>
                </a:lnTo>
                <a:cubicBezTo>
                  <a:pt x="192176" y="10948"/>
                  <a:pt x="197069" y="15841"/>
                  <a:pt x="197069" y="21897"/>
                </a:cubicBezTo>
                <a:cubicBezTo>
                  <a:pt x="197069" y="27952"/>
                  <a:pt x="192176" y="32845"/>
                  <a:pt x="186121" y="32845"/>
                </a:cubicBezTo>
                <a:lnTo>
                  <a:pt x="109483" y="3284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4437610" y="2636345"/>
            <a:ext cx="3389586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Выбор реранкера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034529" y="2242207"/>
            <a:ext cx="3599793" cy="744483"/>
          </a:xfrm>
          <a:custGeom>
            <a:avLst/>
            <a:gdLst/>
            <a:ahLst/>
            <a:cxnLst/>
            <a:rect l="l" t="t" r="r" b="b"/>
            <a:pathLst>
              <a:path w="3599793" h="744483">
                <a:moveTo>
                  <a:pt x="105106" y="0"/>
                </a:moveTo>
                <a:lnTo>
                  <a:pt x="3494687" y="0"/>
                </a:lnTo>
                <a:cubicBezTo>
                  <a:pt x="3552736" y="0"/>
                  <a:pt x="3599793" y="47058"/>
                  <a:pt x="3599793" y="105106"/>
                </a:cubicBezTo>
                <a:lnTo>
                  <a:pt x="3599793" y="639377"/>
                </a:lnTo>
                <a:cubicBezTo>
                  <a:pt x="3599793" y="697425"/>
                  <a:pt x="3552736" y="744483"/>
                  <a:pt x="3494687" y="744483"/>
                </a:cubicBezTo>
                <a:lnTo>
                  <a:pt x="105106" y="744483"/>
                </a:lnTo>
                <a:cubicBezTo>
                  <a:pt x="47058" y="744483"/>
                  <a:pt x="0" y="697425"/>
                  <a:pt x="0" y="639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8207512" y="2391103"/>
            <a:ext cx="153276" cy="175172"/>
          </a:xfrm>
          <a:custGeom>
            <a:avLst/>
            <a:gdLst/>
            <a:ahLst/>
            <a:cxnLst/>
            <a:rect l="l" t="t" r="r" b="b"/>
            <a:pathLst>
              <a:path w="153276" h="175172">
                <a:moveTo>
                  <a:pt x="21897" y="10948"/>
                </a:moveTo>
                <a:cubicBezTo>
                  <a:pt x="9819" y="10948"/>
                  <a:pt x="0" y="20768"/>
                  <a:pt x="0" y="32845"/>
                </a:cubicBezTo>
                <a:lnTo>
                  <a:pt x="0" y="54741"/>
                </a:lnTo>
                <a:cubicBezTo>
                  <a:pt x="0" y="66819"/>
                  <a:pt x="9819" y="76638"/>
                  <a:pt x="21897" y="76638"/>
                </a:cubicBezTo>
                <a:lnTo>
                  <a:pt x="131379" y="76638"/>
                </a:lnTo>
                <a:cubicBezTo>
                  <a:pt x="143457" y="76638"/>
                  <a:pt x="153276" y="66819"/>
                  <a:pt x="153276" y="54741"/>
                </a:cubicBezTo>
                <a:lnTo>
                  <a:pt x="153276" y="32845"/>
                </a:lnTo>
                <a:cubicBezTo>
                  <a:pt x="153276" y="20768"/>
                  <a:pt x="143457" y="10948"/>
                  <a:pt x="131379" y="10948"/>
                </a:cubicBezTo>
                <a:lnTo>
                  <a:pt x="21897" y="10948"/>
                </a:lnTo>
                <a:close/>
                <a:moveTo>
                  <a:pt x="95797" y="35582"/>
                </a:moveTo>
                <a:cubicBezTo>
                  <a:pt x="100329" y="35582"/>
                  <a:pt x="104009" y="39261"/>
                  <a:pt x="104009" y="43793"/>
                </a:cubicBezTo>
                <a:cubicBezTo>
                  <a:pt x="104009" y="48325"/>
                  <a:pt x="100329" y="52004"/>
                  <a:pt x="95797" y="52004"/>
                </a:cubicBezTo>
                <a:cubicBezTo>
                  <a:pt x="91266" y="52004"/>
                  <a:pt x="87586" y="48325"/>
                  <a:pt x="87586" y="43793"/>
                </a:cubicBezTo>
                <a:cubicBezTo>
                  <a:pt x="87586" y="39261"/>
                  <a:pt x="91266" y="35582"/>
                  <a:pt x="95797" y="35582"/>
                </a:cubicBezTo>
                <a:close/>
                <a:moveTo>
                  <a:pt x="114957" y="43793"/>
                </a:moveTo>
                <a:cubicBezTo>
                  <a:pt x="114957" y="39261"/>
                  <a:pt x="118636" y="35582"/>
                  <a:pt x="123168" y="35582"/>
                </a:cubicBezTo>
                <a:cubicBezTo>
                  <a:pt x="127700" y="35582"/>
                  <a:pt x="131379" y="39261"/>
                  <a:pt x="131379" y="43793"/>
                </a:cubicBezTo>
                <a:cubicBezTo>
                  <a:pt x="131379" y="48325"/>
                  <a:pt x="127700" y="52004"/>
                  <a:pt x="123168" y="52004"/>
                </a:cubicBezTo>
                <a:cubicBezTo>
                  <a:pt x="118636" y="52004"/>
                  <a:pt x="114957" y="48325"/>
                  <a:pt x="114957" y="43793"/>
                </a:cubicBezTo>
                <a:close/>
                <a:moveTo>
                  <a:pt x="21897" y="98534"/>
                </a:moveTo>
                <a:cubicBezTo>
                  <a:pt x="9819" y="98534"/>
                  <a:pt x="0" y="108354"/>
                  <a:pt x="0" y="120431"/>
                </a:cubicBezTo>
                <a:lnTo>
                  <a:pt x="0" y="142328"/>
                </a:lnTo>
                <a:cubicBezTo>
                  <a:pt x="0" y="154405"/>
                  <a:pt x="9819" y="164224"/>
                  <a:pt x="21897" y="164224"/>
                </a:cubicBezTo>
                <a:lnTo>
                  <a:pt x="131379" y="164224"/>
                </a:lnTo>
                <a:cubicBezTo>
                  <a:pt x="143457" y="164224"/>
                  <a:pt x="153276" y="154405"/>
                  <a:pt x="153276" y="142328"/>
                </a:cubicBezTo>
                <a:lnTo>
                  <a:pt x="153276" y="120431"/>
                </a:lnTo>
                <a:cubicBezTo>
                  <a:pt x="153276" y="108354"/>
                  <a:pt x="143457" y="98534"/>
                  <a:pt x="131379" y="98534"/>
                </a:cubicBezTo>
                <a:lnTo>
                  <a:pt x="21897" y="98534"/>
                </a:lnTo>
                <a:close/>
                <a:moveTo>
                  <a:pt x="95797" y="123168"/>
                </a:moveTo>
                <a:cubicBezTo>
                  <a:pt x="100329" y="123168"/>
                  <a:pt x="104009" y="126847"/>
                  <a:pt x="104009" y="131379"/>
                </a:cubicBezTo>
                <a:cubicBezTo>
                  <a:pt x="104009" y="135911"/>
                  <a:pt x="100329" y="139591"/>
                  <a:pt x="95797" y="139591"/>
                </a:cubicBezTo>
                <a:cubicBezTo>
                  <a:pt x="91266" y="139591"/>
                  <a:pt x="87586" y="135911"/>
                  <a:pt x="87586" y="131379"/>
                </a:cubicBezTo>
                <a:cubicBezTo>
                  <a:pt x="87586" y="126847"/>
                  <a:pt x="91266" y="123168"/>
                  <a:pt x="95797" y="123168"/>
                </a:cubicBezTo>
                <a:close/>
                <a:moveTo>
                  <a:pt x="114957" y="131379"/>
                </a:moveTo>
                <a:cubicBezTo>
                  <a:pt x="114957" y="126847"/>
                  <a:pt x="118636" y="123168"/>
                  <a:pt x="123168" y="123168"/>
                </a:cubicBezTo>
                <a:cubicBezTo>
                  <a:pt x="127700" y="123168"/>
                  <a:pt x="131379" y="126847"/>
                  <a:pt x="131379" y="131379"/>
                </a:cubicBezTo>
                <a:cubicBezTo>
                  <a:pt x="131379" y="135911"/>
                  <a:pt x="127700" y="139591"/>
                  <a:pt x="123168" y="139591"/>
                </a:cubicBezTo>
                <a:cubicBezTo>
                  <a:pt x="118636" y="139591"/>
                  <a:pt x="114957" y="135911"/>
                  <a:pt x="114957" y="13137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8174667" y="2636345"/>
            <a:ext cx="3389586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Локальный запуск моделей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54724" y="3376448"/>
            <a:ext cx="11482552" cy="1585310"/>
          </a:xfrm>
          <a:custGeom>
            <a:avLst/>
            <a:gdLst/>
            <a:ahLst/>
            <a:cxnLst/>
            <a:rect l="l" t="t" r="r" b="b"/>
            <a:pathLst>
              <a:path w="11482552" h="1585310">
                <a:moveTo>
                  <a:pt x="140141" y="0"/>
                </a:moveTo>
                <a:lnTo>
                  <a:pt x="11342410" y="0"/>
                </a:lnTo>
                <a:cubicBezTo>
                  <a:pt x="11419808" y="0"/>
                  <a:pt x="11482552" y="62743"/>
                  <a:pt x="11482552" y="140141"/>
                </a:cubicBezTo>
                <a:lnTo>
                  <a:pt x="11482552" y="1445169"/>
                </a:lnTo>
                <a:cubicBezTo>
                  <a:pt x="11482552" y="1522567"/>
                  <a:pt x="11419808" y="1585310"/>
                  <a:pt x="11342410" y="1585310"/>
                </a:cubicBezTo>
                <a:lnTo>
                  <a:pt x="140141" y="1585310"/>
                </a:lnTo>
                <a:cubicBezTo>
                  <a:pt x="62743" y="1585310"/>
                  <a:pt x="0" y="1522567"/>
                  <a:pt x="0" y="1445169"/>
                </a:cubicBezTo>
                <a:lnTo>
                  <a:pt x="0" y="140141"/>
                </a:lnTo>
                <a:cubicBezTo>
                  <a:pt x="0" y="62795"/>
                  <a:pt x="62795" y="0"/>
                  <a:pt x="140141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0069" dist="17517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569310" y="3591034"/>
            <a:ext cx="490483" cy="490483"/>
          </a:xfrm>
          <a:custGeom>
            <a:avLst/>
            <a:gdLst/>
            <a:ahLst/>
            <a:cxnLst/>
            <a:rect l="l" t="t" r="r" b="b"/>
            <a:pathLst>
              <a:path w="490483" h="490483">
                <a:moveTo>
                  <a:pt x="105106" y="0"/>
                </a:moveTo>
                <a:lnTo>
                  <a:pt x="385377" y="0"/>
                </a:lnTo>
                <a:cubicBezTo>
                  <a:pt x="443425" y="0"/>
                  <a:pt x="490483" y="47057"/>
                  <a:pt x="490483" y="105106"/>
                </a:cubicBezTo>
                <a:lnTo>
                  <a:pt x="490483" y="385377"/>
                </a:lnTo>
                <a:cubicBezTo>
                  <a:pt x="490483" y="443425"/>
                  <a:pt x="443425" y="490483"/>
                  <a:pt x="385377" y="490483"/>
                </a:cubicBezTo>
                <a:lnTo>
                  <a:pt x="105106" y="490483"/>
                </a:lnTo>
                <a:cubicBezTo>
                  <a:pt x="47057" y="490483"/>
                  <a:pt x="0" y="443425"/>
                  <a:pt x="0" y="385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722586" y="3731172"/>
            <a:ext cx="183931" cy="210207"/>
          </a:xfrm>
          <a:custGeom>
            <a:avLst/>
            <a:gdLst/>
            <a:ahLst/>
            <a:cxnLst/>
            <a:rect l="l" t="t" r="r" b="b"/>
            <a:pathLst>
              <a:path w="183931" h="210207">
                <a:moveTo>
                  <a:pt x="52552" y="0"/>
                </a:moveTo>
                <a:cubicBezTo>
                  <a:pt x="59819" y="0"/>
                  <a:pt x="65690" y="5871"/>
                  <a:pt x="65690" y="13138"/>
                </a:cubicBezTo>
                <a:lnTo>
                  <a:pt x="65690" y="26276"/>
                </a:lnTo>
                <a:lnTo>
                  <a:pt x="118241" y="26276"/>
                </a:lnTo>
                <a:lnTo>
                  <a:pt x="118241" y="13138"/>
                </a:lnTo>
                <a:cubicBezTo>
                  <a:pt x="118241" y="5871"/>
                  <a:pt x="124112" y="0"/>
                  <a:pt x="131379" y="0"/>
                </a:cubicBezTo>
                <a:cubicBezTo>
                  <a:pt x="138646" y="0"/>
                  <a:pt x="144517" y="5871"/>
                  <a:pt x="144517" y="13138"/>
                </a:cubicBezTo>
                <a:lnTo>
                  <a:pt x="144517" y="26276"/>
                </a:lnTo>
                <a:lnTo>
                  <a:pt x="157655" y="26276"/>
                </a:lnTo>
                <a:cubicBezTo>
                  <a:pt x="172148" y="26276"/>
                  <a:pt x="183931" y="38059"/>
                  <a:pt x="183931" y="52552"/>
                </a:cubicBezTo>
                <a:lnTo>
                  <a:pt x="183931" y="170793"/>
                </a:lnTo>
                <a:cubicBezTo>
                  <a:pt x="183931" y="185286"/>
                  <a:pt x="172148" y="197069"/>
                  <a:pt x="157655" y="197069"/>
                </a:cubicBezTo>
                <a:lnTo>
                  <a:pt x="26276" y="197069"/>
                </a:lnTo>
                <a:cubicBezTo>
                  <a:pt x="11783" y="197069"/>
                  <a:pt x="0" y="185286"/>
                  <a:pt x="0" y="170793"/>
                </a:cubicBezTo>
                <a:lnTo>
                  <a:pt x="0" y="52552"/>
                </a:lnTo>
                <a:cubicBezTo>
                  <a:pt x="0" y="38059"/>
                  <a:pt x="11783" y="26276"/>
                  <a:pt x="26276" y="26276"/>
                </a:cubicBezTo>
                <a:lnTo>
                  <a:pt x="39414" y="26276"/>
                </a:lnTo>
                <a:lnTo>
                  <a:pt x="39414" y="13138"/>
                </a:lnTo>
                <a:cubicBezTo>
                  <a:pt x="39414" y="5871"/>
                  <a:pt x="45285" y="0"/>
                  <a:pt x="52552" y="0"/>
                </a:cubicBezTo>
                <a:close/>
                <a:moveTo>
                  <a:pt x="26276" y="98534"/>
                </a:moveTo>
                <a:lnTo>
                  <a:pt x="26276" y="111672"/>
                </a:lnTo>
                <a:cubicBezTo>
                  <a:pt x="26276" y="115285"/>
                  <a:pt x="29232" y="118241"/>
                  <a:pt x="32845" y="118241"/>
                </a:cubicBezTo>
                <a:lnTo>
                  <a:pt x="45983" y="118241"/>
                </a:lnTo>
                <a:cubicBezTo>
                  <a:pt x="49596" y="118241"/>
                  <a:pt x="52552" y="115285"/>
                  <a:pt x="52552" y="111672"/>
                </a:cubicBezTo>
                <a:lnTo>
                  <a:pt x="52552" y="98534"/>
                </a:lnTo>
                <a:cubicBezTo>
                  <a:pt x="52552" y="94922"/>
                  <a:pt x="49596" y="91966"/>
                  <a:pt x="45983" y="91966"/>
                </a:cubicBezTo>
                <a:lnTo>
                  <a:pt x="32845" y="91966"/>
                </a:lnTo>
                <a:cubicBezTo>
                  <a:pt x="29232" y="91966"/>
                  <a:pt x="26276" y="94922"/>
                  <a:pt x="26276" y="98534"/>
                </a:cubicBezTo>
                <a:close/>
                <a:moveTo>
                  <a:pt x="78828" y="98534"/>
                </a:moveTo>
                <a:lnTo>
                  <a:pt x="78828" y="111672"/>
                </a:lnTo>
                <a:cubicBezTo>
                  <a:pt x="78828" y="115285"/>
                  <a:pt x="81784" y="118241"/>
                  <a:pt x="85397" y="118241"/>
                </a:cubicBezTo>
                <a:lnTo>
                  <a:pt x="98534" y="118241"/>
                </a:lnTo>
                <a:cubicBezTo>
                  <a:pt x="102147" y="118241"/>
                  <a:pt x="105103" y="115285"/>
                  <a:pt x="105103" y="111672"/>
                </a:cubicBezTo>
                <a:lnTo>
                  <a:pt x="105103" y="98534"/>
                </a:lnTo>
                <a:cubicBezTo>
                  <a:pt x="105103" y="94922"/>
                  <a:pt x="102147" y="91966"/>
                  <a:pt x="98534" y="91966"/>
                </a:cubicBezTo>
                <a:lnTo>
                  <a:pt x="85397" y="91966"/>
                </a:lnTo>
                <a:cubicBezTo>
                  <a:pt x="81784" y="91966"/>
                  <a:pt x="78828" y="94922"/>
                  <a:pt x="78828" y="98534"/>
                </a:cubicBezTo>
                <a:close/>
                <a:moveTo>
                  <a:pt x="137948" y="91966"/>
                </a:moveTo>
                <a:cubicBezTo>
                  <a:pt x="134335" y="91966"/>
                  <a:pt x="131379" y="94922"/>
                  <a:pt x="131379" y="98534"/>
                </a:cubicBezTo>
                <a:lnTo>
                  <a:pt x="131379" y="111672"/>
                </a:lnTo>
                <a:cubicBezTo>
                  <a:pt x="131379" y="115285"/>
                  <a:pt x="134335" y="118241"/>
                  <a:pt x="137948" y="118241"/>
                </a:cubicBezTo>
                <a:lnTo>
                  <a:pt x="151086" y="118241"/>
                </a:lnTo>
                <a:cubicBezTo>
                  <a:pt x="154699" y="118241"/>
                  <a:pt x="157655" y="115285"/>
                  <a:pt x="157655" y="111672"/>
                </a:cubicBezTo>
                <a:lnTo>
                  <a:pt x="157655" y="98534"/>
                </a:lnTo>
                <a:cubicBezTo>
                  <a:pt x="157655" y="94922"/>
                  <a:pt x="154699" y="91966"/>
                  <a:pt x="151086" y="91966"/>
                </a:cubicBezTo>
                <a:lnTo>
                  <a:pt x="137948" y="91966"/>
                </a:lnTo>
                <a:close/>
                <a:moveTo>
                  <a:pt x="26276" y="151086"/>
                </a:moveTo>
                <a:lnTo>
                  <a:pt x="26276" y="164224"/>
                </a:lnTo>
                <a:cubicBezTo>
                  <a:pt x="26276" y="167837"/>
                  <a:pt x="29232" y="170793"/>
                  <a:pt x="32845" y="170793"/>
                </a:cubicBezTo>
                <a:lnTo>
                  <a:pt x="45983" y="170793"/>
                </a:lnTo>
                <a:cubicBezTo>
                  <a:pt x="49596" y="170793"/>
                  <a:pt x="52552" y="167837"/>
                  <a:pt x="52552" y="164224"/>
                </a:cubicBezTo>
                <a:lnTo>
                  <a:pt x="52552" y="151086"/>
                </a:lnTo>
                <a:cubicBezTo>
                  <a:pt x="52552" y="147473"/>
                  <a:pt x="49596" y="144517"/>
                  <a:pt x="45983" y="144517"/>
                </a:cubicBezTo>
                <a:lnTo>
                  <a:pt x="32845" y="144517"/>
                </a:lnTo>
                <a:cubicBezTo>
                  <a:pt x="29232" y="144517"/>
                  <a:pt x="26276" y="147473"/>
                  <a:pt x="26276" y="151086"/>
                </a:cubicBezTo>
                <a:close/>
                <a:moveTo>
                  <a:pt x="85397" y="144517"/>
                </a:moveTo>
                <a:cubicBezTo>
                  <a:pt x="81784" y="144517"/>
                  <a:pt x="78828" y="147473"/>
                  <a:pt x="78828" y="151086"/>
                </a:cubicBezTo>
                <a:lnTo>
                  <a:pt x="78828" y="164224"/>
                </a:lnTo>
                <a:cubicBezTo>
                  <a:pt x="78828" y="167837"/>
                  <a:pt x="81784" y="170793"/>
                  <a:pt x="85397" y="170793"/>
                </a:cubicBezTo>
                <a:lnTo>
                  <a:pt x="98534" y="170793"/>
                </a:lnTo>
                <a:cubicBezTo>
                  <a:pt x="102147" y="170793"/>
                  <a:pt x="105103" y="167837"/>
                  <a:pt x="105103" y="164224"/>
                </a:cubicBezTo>
                <a:lnTo>
                  <a:pt x="105103" y="151086"/>
                </a:lnTo>
                <a:cubicBezTo>
                  <a:pt x="105103" y="147473"/>
                  <a:pt x="102147" y="144517"/>
                  <a:pt x="98534" y="144517"/>
                </a:cubicBezTo>
                <a:lnTo>
                  <a:pt x="85397" y="144517"/>
                </a:lnTo>
                <a:close/>
                <a:moveTo>
                  <a:pt x="131379" y="151086"/>
                </a:moveTo>
                <a:lnTo>
                  <a:pt x="131379" y="164224"/>
                </a:lnTo>
                <a:cubicBezTo>
                  <a:pt x="131379" y="167837"/>
                  <a:pt x="134335" y="170793"/>
                  <a:pt x="137948" y="170793"/>
                </a:cubicBezTo>
                <a:lnTo>
                  <a:pt x="151086" y="170793"/>
                </a:lnTo>
                <a:cubicBezTo>
                  <a:pt x="154699" y="170793"/>
                  <a:pt x="157655" y="167837"/>
                  <a:pt x="157655" y="164224"/>
                </a:cubicBezTo>
                <a:lnTo>
                  <a:pt x="157655" y="151086"/>
                </a:lnTo>
                <a:cubicBezTo>
                  <a:pt x="157655" y="147473"/>
                  <a:pt x="154699" y="144517"/>
                  <a:pt x="151086" y="144517"/>
                </a:cubicBezTo>
                <a:lnTo>
                  <a:pt x="137948" y="144517"/>
                </a:lnTo>
                <a:cubicBezTo>
                  <a:pt x="134335" y="144517"/>
                  <a:pt x="131379" y="147473"/>
                  <a:pt x="131379" y="15108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1" name="Text 19"/>
          <p:cNvSpPr/>
          <p:nvPr/>
        </p:nvSpPr>
        <p:spPr>
          <a:xfrm>
            <a:off x="1199931" y="3591034"/>
            <a:ext cx="1725448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Среднесрочные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99931" y="3871310"/>
            <a:ext cx="1690414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3-6 месяцев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69310" y="4256690"/>
            <a:ext cx="5456621" cy="490483"/>
          </a:xfrm>
          <a:custGeom>
            <a:avLst/>
            <a:gdLst/>
            <a:ahLst/>
            <a:cxnLst/>
            <a:rect l="l" t="t" r="r" b="b"/>
            <a:pathLst>
              <a:path w="5456621" h="490483">
                <a:moveTo>
                  <a:pt x="105106" y="0"/>
                </a:moveTo>
                <a:lnTo>
                  <a:pt x="5351515" y="0"/>
                </a:lnTo>
                <a:cubicBezTo>
                  <a:pt x="5409563" y="0"/>
                  <a:pt x="5456621" y="47057"/>
                  <a:pt x="5456621" y="105106"/>
                </a:cubicBezTo>
                <a:lnTo>
                  <a:pt x="5456621" y="385377"/>
                </a:lnTo>
                <a:cubicBezTo>
                  <a:pt x="5456621" y="443425"/>
                  <a:pt x="5409563" y="490483"/>
                  <a:pt x="5351515" y="490483"/>
                </a:cubicBezTo>
                <a:lnTo>
                  <a:pt x="105106" y="490483"/>
                </a:lnTo>
                <a:cubicBezTo>
                  <a:pt x="47057" y="490483"/>
                  <a:pt x="0" y="443425"/>
                  <a:pt x="0" y="385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FAFAFA"/>
          </a:solidFill>
          <a:ln/>
        </p:spPr>
      </p:sp>
      <p:sp>
        <p:nvSpPr>
          <p:cNvPr id="24" name="Shape 22"/>
          <p:cNvSpPr/>
          <p:nvPr/>
        </p:nvSpPr>
        <p:spPr>
          <a:xfrm>
            <a:off x="731345" y="4414345"/>
            <a:ext cx="175172" cy="175172"/>
          </a:xfrm>
          <a:custGeom>
            <a:avLst/>
            <a:gdLst/>
            <a:ahLst/>
            <a:cxnLst/>
            <a:rect l="l" t="t" r="r" b="b"/>
            <a:pathLst>
              <a:path w="175172" h="175172">
                <a:moveTo>
                  <a:pt x="10948" y="21897"/>
                </a:moveTo>
                <a:cubicBezTo>
                  <a:pt x="4893" y="21897"/>
                  <a:pt x="0" y="26789"/>
                  <a:pt x="0" y="32845"/>
                </a:cubicBezTo>
                <a:cubicBezTo>
                  <a:pt x="0" y="38901"/>
                  <a:pt x="4893" y="43793"/>
                  <a:pt x="10948" y="43793"/>
                </a:cubicBezTo>
                <a:lnTo>
                  <a:pt x="40611" y="43793"/>
                </a:lnTo>
                <a:cubicBezTo>
                  <a:pt x="44820" y="53475"/>
                  <a:pt x="54468" y="60216"/>
                  <a:pt x="65690" y="60216"/>
                </a:cubicBezTo>
                <a:cubicBezTo>
                  <a:pt x="76912" y="60216"/>
                  <a:pt x="86560" y="53475"/>
                  <a:pt x="90768" y="43793"/>
                </a:cubicBezTo>
                <a:lnTo>
                  <a:pt x="164224" y="43793"/>
                </a:lnTo>
                <a:cubicBezTo>
                  <a:pt x="170280" y="43793"/>
                  <a:pt x="175172" y="38901"/>
                  <a:pt x="175172" y="32845"/>
                </a:cubicBezTo>
                <a:cubicBezTo>
                  <a:pt x="175172" y="26789"/>
                  <a:pt x="170280" y="21897"/>
                  <a:pt x="164224" y="21897"/>
                </a:cubicBezTo>
                <a:lnTo>
                  <a:pt x="90768" y="21897"/>
                </a:lnTo>
                <a:cubicBezTo>
                  <a:pt x="86560" y="12214"/>
                  <a:pt x="76912" y="5474"/>
                  <a:pt x="65690" y="5474"/>
                </a:cubicBezTo>
                <a:cubicBezTo>
                  <a:pt x="54468" y="5474"/>
                  <a:pt x="44820" y="12214"/>
                  <a:pt x="40611" y="21897"/>
                </a:cubicBezTo>
                <a:lnTo>
                  <a:pt x="10948" y="21897"/>
                </a:lnTo>
                <a:close/>
                <a:moveTo>
                  <a:pt x="10948" y="76638"/>
                </a:moveTo>
                <a:cubicBezTo>
                  <a:pt x="4893" y="76638"/>
                  <a:pt x="0" y="81530"/>
                  <a:pt x="0" y="87586"/>
                </a:cubicBezTo>
                <a:cubicBezTo>
                  <a:pt x="0" y="93642"/>
                  <a:pt x="4893" y="98534"/>
                  <a:pt x="10948" y="98534"/>
                </a:cubicBezTo>
                <a:lnTo>
                  <a:pt x="95353" y="98534"/>
                </a:lnTo>
                <a:cubicBezTo>
                  <a:pt x="99561" y="108217"/>
                  <a:pt x="109209" y="114957"/>
                  <a:pt x="120431" y="114957"/>
                </a:cubicBezTo>
                <a:cubicBezTo>
                  <a:pt x="131653" y="114957"/>
                  <a:pt x="141301" y="108217"/>
                  <a:pt x="145509" y="98534"/>
                </a:cubicBezTo>
                <a:lnTo>
                  <a:pt x="164224" y="98534"/>
                </a:lnTo>
                <a:cubicBezTo>
                  <a:pt x="170280" y="98534"/>
                  <a:pt x="175172" y="93642"/>
                  <a:pt x="175172" y="87586"/>
                </a:cubicBezTo>
                <a:cubicBezTo>
                  <a:pt x="175172" y="81530"/>
                  <a:pt x="170280" y="76638"/>
                  <a:pt x="164224" y="76638"/>
                </a:cubicBezTo>
                <a:lnTo>
                  <a:pt x="145509" y="76638"/>
                </a:lnTo>
                <a:cubicBezTo>
                  <a:pt x="141301" y="66956"/>
                  <a:pt x="131653" y="60216"/>
                  <a:pt x="120431" y="60216"/>
                </a:cubicBezTo>
                <a:cubicBezTo>
                  <a:pt x="109209" y="60216"/>
                  <a:pt x="99561" y="66956"/>
                  <a:pt x="95353" y="76638"/>
                </a:cubicBezTo>
                <a:lnTo>
                  <a:pt x="10948" y="76638"/>
                </a:lnTo>
                <a:close/>
                <a:moveTo>
                  <a:pt x="10948" y="131379"/>
                </a:moveTo>
                <a:cubicBezTo>
                  <a:pt x="4893" y="131379"/>
                  <a:pt x="0" y="136272"/>
                  <a:pt x="0" y="142328"/>
                </a:cubicBezTo>
                <a:cubicBezTo>
                  <a:pt x="0" y="148383"/>
                  <a:pt x="4893" y="153276"/>
                  <a:pt x="10948" y="153276"/>
                </a:cubicBezTo>
                <a:lnTo>
                  <a:pt x="29663" y="153276"/>
                </a:lnTo>
                <a:cubicBezTo>
                  <a:pt x="33871" y="162958"/>
                  <a:pt x="43519" y="169698"/>
                  <a:pt x="54741" y="169698"/>
                </a:cubicBezTo>
                <a:cubicBezTo>
                  <a:pt x="65963" y="169698"/>
                  <a:pt x="75612" y="162958"/>
                  <a:pt x="79820" y="153276"/>
                </a:cubicBezTo>
                <a:lnTo>
                  <a:pt x="164224" y="153276"/>
                </a:lnTo>
                <a:cubicBezTo>
                  <a:pt x="170280" y="153276"/>
                  <a:pt x="175172" y="148383"/>
                  <a:pt x="175172" y="142328"/>
                </a:cubicBezTo>
                <a:cubicBezTo>
                  <a:pt x="175172" y="136272"/>
                  <a:pt x="170280" y="131379"/>
                  <a:pt x="164224" y="131379"/>
                </a:cubicBezTo>
                <a:lnTo>
                  <a:pt x="79820" y="131379"/>
                </a:lnTo>
                <a:cubicBezTo>
                  <a:pt x="75612" y="121697"/>
                  <a:pt x="65963" y="114957"/>
                  <a:pt x="54741" y="114957"/>
                </a:cubicBezTo>
                <a:cubicBezTo>
                  <a:pt x="43519" y="114957"/>
                  <a:pt x="33871" y="121697"/>
                  <a:pt x="29663" y="131379"/>
                </a:cubicBezTo>
                <a:lnTo>
                  <a:pt x="10948" y="131379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5" name="Text 23"/>
          <p:cNvSpPr/>
          <p:nvPr/>
        </p:nvSpPr>
        <p:spPr>
          <a:xfrm>
            <a:off x="1033517" y="4396828"/>
            <a:ext cx="2250966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Конструктор RAG-конфигураций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166069" y="4256690"/>
            <a:ext cx="5456621" cy="490483"/>
          </a:xfrm>
          <a:custGeom>
            <a:avLst/>
            <a:gdLst/>
            <a:ahLst/>
            <a:cxnLst/>
            <a:rect l="l" t="t" r="r" b="b"/>
            <a:pathLst>
              <a:path w="5456621" h="490483">
                <a:moveTo>
                  <a:pt x="105106" y="0"/>
                </a:moveTo>
                <a:lnTo>
                  <a:pt x="5351515" y="0"/>
                </a:lnTo>
                <a:cubicBezTo>
                  <a:pt x="5409563" y="0"/>
                  <a:pt x="5456621" y="47057"/>
                  <a:pt x="5456621" y="105106"/>
                </a:cubicBezTo>
                <a:lnTo>
                  <a:pt x="5456621" y="385377"/>
                </a:lnTo>
                <a:cubicBezTo>
                  <a:pt x="5456621" y="443425"/>
                  <a:pt x="5409563" y="490483"/>
                  <a:pt x="5351515" y="490483"/>
                </a:cubicBezTo>
                <a:lnTo>
                  <a:pt x="105106" y="490483"/>
                </a:lnTo>
                <a:cubicBezTo>
                  <a:pt x="47057" y="490483"/>
                  <a:pt x="0" y="443425"/>
                  <a:pt x="0" y="385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FAFAFA"/>
          </a:solidFill>
          <a:ln/>
        </p:spPr>
      </p:sp>
      <p:sp>
        <p:nvSpPr>
          <p:cNvPr id="27" name="Shape 25"/>
          <p:cNvSpPr/>
          <p:nvPr/>
        </p:nvSpPr>
        <p:spPr>
          <a:xfrm>
            <a:off x="6339052" y="4414345"/>
            <a:ext cx="153276" cy="175172"/>
          </a:xfrm>
          <a:custGeom>
            <a:avLst/>
            <a:gdLst/>
            <a:ahLst/>
            <a:cxnLst/>
            <a:rect l="l" t="t" r="r" b="b"/>
            <a:pathLst>
              <a:path w="153276" h="175172">
                <a:moveTo>
                  <a:pt x="87586" y="54741"/>
                </a:moveTo>
                <a:lnTo>
                  <a:pt x="87586" y="87586"/>
                </a:lnTo>
                <a:lnTo>
                  <a:pt x="131379" y="87586"/>
                </a:lnTo>
                <a:lnTo>
                  <a:pt x="131379" y="54741"/>
                </a:lnTo>
                <a:lnTo>
                  <a:pt x="87586" y="54741"/>
                </a:lnTo>
                <a:close/>
                <a:moveTo>
                  <a:pt x="65690" y="54741"/>
                </a:moveTo>
                <a:lnTo>
                  <a:pt x="21897" y="54741"/>
                </a:lnTo>
                <a:lnTo>
                  <a:pt x="21897" y="87586"/>
                </a:lnTo>
                <a:lnTo>
                  <a:pt x="65690" y="87586"/>
                </a:lnTo>
                <a:lnTo>
                  <a:pt x="65690" y="54741"/>
                </a:lnTo>
                <a:close/>
                <a:moveTo>
                  <a:pt x="0" y="109483"/>
                </a:moveTo>
                <a:lnTo>
                  <a:pt x="0" y="32845"/>
                </a:lnTo>
                <a:cubicBezTo>
                  <a:pt x="0" y="20768"/>
                  <a:pt x="9819" y="10948"/>
                  <a:pt x="21897" y="10948"/>
                </a:cubicBezTo>
                <a:lnTo>
                  <a:pt x="131379" y="10948"/>
                </a:lnTo>
                <a:cubicBezTo>
                  <a:pt x="143457" y="10948"/>
                  <a:pt x="153276" y="20768"/>
                  <a:pt x="153276" y="32845"/>
                </a:cubicBezTo>
                <a:lnTo>
                  <a:pt x="153276" y="142328"/>
                </a:lnTo>
                <a:cubicBezTo>
                  <a:pt x="153276" y="154405"/>
                  <a:pt x="143457" y="164224"/>
                  <a:pt x="131379" y="164224"/>
                </a:cubicBezTo>
                <a:lnTo>
                  <a:pt x="21897" y="164224"/>
                </a:lnTo>
                <a:cubicBezTo>
                  <a:pt x="9819" y="164224"/>
                  <a:pt x="0" y="154405"/>
                  <a:pt x="0" y="142328"/>
                </a:cubicBezTo>
                <a:lnTo>
                  <a:pt x="0" y="109483"/>
                </a:lnTo>
                <a:close/>
                <a:moveTo>
                  <a:pt x="131379" y="109483"/>
                </a:moveTo>
                <a:lnTo>
                  <a:pt x="87586" y="109483"/>
                </a:lnTo>
                <a:lnTo>
                  <a:pt x="87586" y="142328"/>
                </a:lnTo>
                <a:lnTo>
                  <a:pt x="131379" y="142328"/>
                </a:lnTo>
                <a:lnTo>
                  <a:pt x="131379" y="109483"/>
                </a:lnTo>
                <a:close/>
                <a:moveTo>
                  <a:pt x="65690" y="142328"/>
                </a:moveTo>
                <a:lnTo>
                  <a:pt x="65690" y="109483"/>
                </a:lnTo>
                <a:lnTo>
                  <a:pt x="21897" y="109483"/>
                </a:lnTo>
                <a:lnTo>
                  <a:pt x="21897" y="142328"/>
                </a:lnTo>
                <a:lnTo>
                  <a:pt x="65690" y="142328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8" name="Text 26"/>
          <p:cNvSpPr/>
          <p:nvPr/>
        </p:nvSpPr>
        <p:spPr>
          <a:xfrm>
            <a:off x="6630276" y="4396828"/>
            <a:ext cx="2785241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 err="1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Поддержка</a:t>
            </a:r>
            <a:r>
              <a:rPr lang="en-US" sz="110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PDF</a:t>
            </a:r>
            <a:r>
              <a:rPr lang="ru-RU" sz="110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аудио, графики, видео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54724" y="5145690"/>
            <a:ext cx="11482552" cy="1707931"/>
          </a:xfrm>
          <a:custGeom>
            <a:avLst/>
            <a:gdLst/>
            <a:ahLst/>
            <a:cxnLst/>
            <a:rect l="l" t="t" r="r" b="b"/>
            <a:pathLst>
              <a:path w="11482552" h="1707931">
                <a:moveTo>
                  <a:pt x="140136" y="0"/>
                </a:moveTo>
                <a:lnTo>
                  <a:pt x="11342416" y="0"/>
                </a:lnTo>
                <a:cubicBezTo>
                  <a:pt x="11419811" y="0"/>
                  <a:pt x="11482552" y="62741"/>
                  <a:pt x="11482552" y="140136"/>
                </a:cubicBezTo>
                <a:lnTo>
                  <a:pt x="11482552" y="1567795"/>
                </a:lnTo>
                <a:cubicBezTo>
                  <a:pt x="11482552" y="1645190"/>
                  <a:pt x="11419811" y="1707931"/>
                  <a:pt x="11342416" y="1707931"/>
                </a:cubicBezTo>
                <a:lnTo>
                  <a:pt x="140136" y="1707931"/>
                </a:lnTo>
                <a:cubicBezTo>
                  <a:pt x="62741" y="1707931"/>
                  <a:pt x="0" y="1645190"/>
                  <a:pt x="0" y="1567795"/>
                </a:cubicBezTo>
                <a:lnTo>
                  <a:pt x="0" y="140136"/>
                </a:lnTo>
                <a:cubicBezTo>
                  <a:pt x="0" y="62793"/>
                  <a:pt x="62793" y="0"/>
                  <a:pt x="140136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0069" dist="17517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569310" y="5360276"/>
            <a:ext cx="490483" cy="490483"/>
          </a:xfrm>
          <a:custGeom>
            <a:avLst/>
            <a:gdLst/>
            <a:ahLst/>
            <a:cxnLst/>
            <a:rect l="l" t="t" r="r" b="b"/>
            <a:pathLst>
              <a:path w="490483" h="490483">
                <a:moveTo>
                  <a:pt x="105106" y="0"/>
                </a:moveTo>
                <a:lnTo>
                  <a:pt x="385377" y="0"/>
                </a:lnTo>
                <a:cubicBezTo>
                  <a:pt x="443425" y="0"/>
                  <a:pt x="490483" y="47057"/>
                  <a:pt x="490483" y="105106"/>
                </a:cubicBezTo>
                <a:lnTo>
                  <a:pt x="490483" y="385377"/>
                </a:lnTo>
                <a:cubicBezTo>
                  <a:pt x="490483" y="443425"/>
                  <a:pt x="443425" y="490483"/>
                  <a:pt x="385377" y="490483"/>
                </a:cubicBezTo>
                <a:lnTo>
                  <a:pt x="105106" y="490483"/>
                </a:lnTo>
                <a:cubicBezTo>
                  <a:pt x="47057" y="490483"/>
                  <a:pt x="0" y="443425"/>
                  <a:pt x="0" y="385377"/>
                </a:cubicBezTo>
                <a:lnTo>
                  <a:pt x="0" y="105106"/>
                </a:lnTo>
                <a:cubicBezTo>
                  <a:pt x="0" y="47096"/>
                  <a:pt x="47096" y="0"/>
                  <a:pt x="105106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696310" y="5500414"/>
            <a:ext cx="236483" cy="210207"/>
          </a:xfrm>
          <a:custGeom>
            <a:avLst/>
            <a:gdLst/>
            <a:ahLst/>
            <a:cxnLst/>
            <a:rect l="l" t="t" r="r" b="b"/>
            <a:pathLst>
              <a:path w="236483" h="210207">
                <a:moveTo>
                  <a:pt x="127068" y="-7760"/>
                </a:moveTo>
                <a:cubicBezTo>
                  <a:pt x="125385" y="-11044"/>
                  <a:pt x="121977" y="-13138"/>
                  <a:pt x="118282" y="-13138"/>
                </a:cubicBezTo>
                <a:cubicBezTo>
                  <a:pt x="114587" y="-13138"/>
                  <a:pt x="111180" y="-11044"/>
                  <a:pt x="109496" y="-7760"/>
                </a:cubicBezTo>
                <a:lnTo>
                  <a:pt x="79279" y="51443"/>
                </a:lnTo>
                <a:lnTo>
                  <a:pt x="13631" y="61871"/>
                </a:lnTo>
                <a:cubicBezTo>
                  <a:pt x="9977" y="62446"/>
                  <a:pt x="6938" y="65033"/>
                  <a:pt x="5789" y="68564"/>
                </a:cubicBezTo>
                <a:cubicBezTo>
                  <a:pt x="4639" y="72094"/>
                  <a:pt x="5584" y="75954"/>
                  <a:pt x="8170" y="78581"/>
                </a:cubicBezTo>
                <a:lnTo>
                  <a:pt x="55138" y="125590"/>
                </a:lnTo>
                <a:lnTo>
                  <a:pt x="44792" y="191239"/>
                </a:lnTo>
                <a:cubicBezTo>
                  <a:pt x="44217" y="194893"/>
                  <a:pt x="45736" y="198588"/>
                  <a:pt x="48734" y="200764"/>
                </a:cubicBezTo>
                <a:cubicBezTo>
                  <a:pt x="51731" y="202940"/>
                  <a:pt x="55672" y="203268"/>
                  <a:pt x="58998" y="201585"/>
                </a:cubicBezTo>
                <a:lnTo>
                  <a:pt x="118282" y="171450"/>
                </a:lnTo>
                <a:lnTo>
                  <a:pt x="177526" y="201585"/>
                </a:lnTo>
                <a:cubicBezTo>
                  <a:pt x="180811" y="203268"/>
                  <a:pt x="184793" y="202940"/>
                  <a:pt x="187790" y="200764"/>
                </a:cubicBezTo>
                <a:cubicBezTo>
                  <a:pt x="190787" y="198588"/>
                  <a:pt x="192306" y="194934"/>
                  <a:pt x="191732" y="191239"/>
                </a:cubicBezTo>
                <a:lnTo>
                  <a:pt x="181345" y="125590"/>
                </a:lnTo>
                <a:lnTo>
                  <a:pt x="228313" y="78581"/>
                </a:lnTo>
                <a:cubicBezTo>
                  <a:pt x="230940" y="75954"/>
                  <a:pt x="231843" y="72094"/>
                  <a:pt x="230694" y="68564"/>
                </a:cubicBezTo>
                <a:cubicBezTo>
                  <a:pt x="229544" y="65033"/>
                  <a:pt x="226547" y="62446"/>
                  <a:pt x="222852" y="61871"/>
                </a:cubicBezTo>
                <a:lnTo>
                  <a:pt x="157245" y="51443"/>
                </a:lnTo>
                <a:lnTo>
                  <a:pt x="127068" y="-776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2" name="Text 30"/>
          <p:cNvSpPr/>
          <p:nvPr/>
        </p:nvSpPr>
        <p:spPr>
          <a:xfrm>
            <a:off x="1199931" y="5360276"/>
            <a:ext cx="1585310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Долгосрочные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99931" y="5640552"/>
            <a:ext cx="1550276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6-12 месяцев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73690" y="6030310"/>
            <a:ext cx="11044621" cy="604345"/>
          </a:xfrm>
          <a:custGeom>
            <a:avLst/>
            <a:gdLst/>
            <a:ahLst/>
            <a:cxnLst/>
            <a:rect l="l" t="t" r="r" b="b"/>
            <a:pathLst>
              <a:path w="11044621" h="604345">
                <a:moveTo>
                  <a:pt x="105102" y="0"/>
                </a:moveTo>
                <a:lnTo>
                  <a:pt x="10939519" y="0"/>
                </a:lnTo>
                <a:cubicBezTo>
                  <a:pt x="10997565" y="0"/>
                  <a:pt x="11044621" y="47056"/>
                  <a:pt x="11044621" y="105102"/>
                </a:cubicBezTo>
                <a:lnTo>
                  <a:pt x="11044621" y="499243"/>
                </a:lnTo>
                <a:cubicBezTo>
                  <a:pt x="11044621" y="557289"/>
                  <a:pt x="10997565" y="604345"/>
                  <a:pt x="10939519" y="604345"/>
                </a:cubicBezTo>
                <a:lnTo>
                  <a:pt x="105102" y="604345"/>
                </a:lnTo>
                <a:cubicBezTo>
                  <a:pt x="47056" y="604345"/>
                  <a:pt x="0" y="557289"/>
                  <a:pt x="0" y="499243"/>
                </a:cubicBezTo>
                <a:lnTo>
                  <a:pt x="0" y="105102"/>
                </a:lnTo>
                <a:cubicBezTo>
                  <a:pt x="0" y="47056"/>
                  <a:pt x="47056" y="0"/>
                  <a:pt x="105102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 w="12700">
            <a:solidFill>
              <a:srgbClr val="0071E3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sp>
        <p:nvSpPr>
          <p:cNvPr id="35" name="Shape 33"/>
          <p:cNvSpPr/>
          <p:nvPr/>
        </p:nvSpPr>
        <p:spPr>
          <a:xfrm>
            <a:off x="779517" y="6227379"/>
            <a:ext cx="210207" cy="210207"/>
          </a:xfrm>
          <a:custGeom>
            <a:avLst/>
            <a:gdLst/>
            <a:ahLst/>
            <a:cxnLst/>
            <a:rect l="l" t="t" r="r" b="b"/>
            <a:pathLst>
              <a:path w="210207" h="210207">
                <a:moveTo>
                  <a:pt x="163608" y="5009"/>
                </a:moveTo>
                <a:lnTo>
                  <a:pt x="127397" y="41220"/>
                </a:lnTo>
                <a:lnTo>
                  <a:pt x="168987" y="82810"/>
                </a:lnTo>
                <a:lnTo>
                  <a:pt x="205198" y="46599"/>
                </a:lnTo>
                <a:cubicBezTo>
                  <a:pt x="208400" y="43355"/>
                  <a:pt x="210207" y="39003"/>
                  <a:pt x="210207" y="34487"/>
                </a:cubicBezTo>
                <a:cubicBezTo>
                  <a:pt x="210207" y="29971"/>
                  <a:pt x="208400" y="25619"/>
                  <a:pt x="205198" y="22376"/>
                </a:cubicBezTo>
                <a:lnTo>
                  <a:pt x="187831" y="5009"/>
                </a:lnTo>
                <a:cubicBezTo>
                  <a:pt x="184588" y="1806"/>
                  <a:pt x="180236" y="0"/>
                  <a:pt x="175720" y="0"/>
                </a:cubicBezTo>
                <a:cubicBezTo>
                  <a:pt x="171204" y="0"/>
                  <a:pt x="166852" y="1806"/>
                  <a:pt x="163608" y="5009"/>
                </a:cubicBezTo>
                <a:close/>
                <a:moveTo>
                  <a:pt x="113479" y="55138"/>
                </a:moveTo>
                <a:lnTo>
                  <a:pt x="5009" y="163608"/>
                </a:lnTo>
                <a:cubicBezTo>
                  <a:pt x="1806" y="166852"/>
                  <a:pt x="0" y="171204"/>
                  <a:pt x="0" y="175720"/>
                </a:cubicBezTo>
                <a:cubicBezTo>
                  <a:pt x="0" y="180236"/>
                  <a:pt x="1806" y="184588"/>
                  <a:pt x="5009" y="187831"/>
                </a:cubicBezTo>
                <a:lnTo>
                  <a:pt x="22376" y="205198"/>
                </a:lnTo>
                <a:cubicBezTo>
                  <a:pt x="25619" y="208400"/>
                  <a:pt x="29971" y="210207"/>
                  <a:pt x="34487" y="210207"/>
                </a:cubicBezTo>
                <a:cubicBezTo>
                  <a:pt x="39003" y="210207"/>
                  <a:pt x="43355" y="208400"/>
                  <a:pt x="46599" y="205198"/>
                </a:cubicBezTo>
                <a:lnTo>
                  <a:pt x="155069" y="96728"/>
                </a:lnTo>
                <a:lnTo>
                  <a:pt x="113479" y="55138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6" name="Text 34"/>
          <p:cNvSpPr/>
          <p:nvPr/>
        </p:nvSpPr>
        <p:spPr>
          <a:xfrm>
            <a:off x="1121103" y="6209862"/>
            <a:ext cx="10291380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Активный помощник — сам классифицирует документы, создаёт задачи, </a:t>
            </a:r>
            <a:r>
              <a:rPr lang="en-US" sz="1241" b="1" dirty="0" err="1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готовит</a:t>
            </a:r>
            <a:r>
              <a:rPr lang="en-US" sz="124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241" b="1" dirty="0" err="1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</a:t>
            </a:r>
            <a:r>
              <a:rPr lang="ru-RU" sz="1241" b="1" dirty="0" err="1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оекты</a:t>
            </a:r>
            <a:r>
              <a:rPr lang="en-US" sz="124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ru-RU" sz="124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документов по  шаблонам, запускает </a:t>
            </a:r>
            <a:r>
              <a:rPr lang="ru-RU" sz="1241" b="1" dirty="0" err="1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расчетны</a:t>
            </a:r>
            <a:endParaRPr lang="ru-RU" sz="1241" b="1" dirty="0">
              <a:solidFill>
                <a:srgbClr val="1D1D1D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Личный вклад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Мой личный вклад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490663"/>
            <a:ext cx="5610225" cy="1304925"/>
          </a:xfrm>
          <a:custGeom>
            <a:avLst/>
            <a:gdLst/>
            <a:ahLst/>
            <a:cxnLst/>
            <a:rect l="l" t="t" r="r" b="b"/>
            <a:pathLst>
              <a:path w="5610225" h="1304925">
                <a:moveTo>
                  <a:pt x="152402" y="0"/>
                </a:moveTo>
                <a:lnTo>
                  <a:pt x="5457823" y="0"/>
                </a:lnTo>
                <a:cubicBezTo>
                  <a:pt x="5541992" y="0"/>
                  <a:pt x="5610225" y="68233"/>
                  <a:pt x="5610225" y="152402"/>
                </a:cubicBezTo>
                <a:lnTo>
                  <a:pt x="5610225" y="1152523"/>
                </a:lnTo>
                <a:cubicBezTo>
                  <a:pt x="5610225" y="1236692"/>
                  <a:pt x="5541992" y="1304925"/>
                  <a:pt x="5457823" y="1304925"/>
                </a:cubicBezTo>
                <a:lnTo>
                  <a:pt x="152402" y="1304925"/>
                </a:lnTo>
                <a:cubicBezTo>
                  <a:pt x="68233" y="1304925"/>
                  <a:pt x="0" y="1236692"/>
                  <a:pt x="0" y="115252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19125" y="17240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71525" y="18764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44336" y="114345"/>
                </a:moveTo>
                <a:lnTo>
                  <a:pt x="75322" y="60811"/>
                </a:lnTo>
                <a:cubicBezTo>
                  <a:pt x="72822" y="55364"/>
                  <a:pt x="71393" y="49292"/>
                  <a:pt x="71393" y="42863"/>
                </a:cubicBezTo>
                <a:cubicBezTo>
                  <a:pt x="71393" y="19199"/>
                  <a:pt x="90592" y="0"/>
                  <a:pt x="114255" y="0"/>
                </a:cubicBezTo>
                <a:cubicBezTo>
                  <a:pt x="137919" y="0"/>
                  <a:pt x="157118" y="19199"/>
                  <a:pt x="157118" y="42863"/>
                </a:cubicBezTo>
                <a:cubicBezTo>
                  <a:pt x="157118" y="49247"/>
                  <a:pt x="155734" y="55319"/>
                  <a:pt x="153189" y="60811"/>
                </a:cubicBezTo>
                <a:lnTo>
                  <a:pt x="173013" y="95057"/>
                </a:lnTo>
                <a:cubicBezTo>
                  <a:pt x="162699" y="106665"/>
                  <a:pt x="149036" y="115193"/>
                  <a:pt x="133543" y="119077"/>
                </a:cubicBezTo>
                <a:lnTo>
                  <a:pt x="114300" y="85680"/>
                </a:lnTo>
                <a:lnTo>
                  <a:pt x="83894" y="138187"/>
                </a:lnTo>
                <a:cubicBezTo>
                  <a:pt x="93494" y="141223"/>
                  <a:pt x="103674" y="142875"/>
                  <a:pt x="114300" y="142875"/>
                </a:cubicBezTo>
                <a:cubicBezTo>
                  <a:pt x="145866" y="142875"/>
                  <a:pt x="174040" y="128275"/>
                  <a:pt x="192390" y="105370"/>
                </a:cubicBezTo>
                <a:cubicBezTo>
                  <a:pt x="197346" y="99209"/>
                  <a:pt x="206320" y="98227"/>
                  <a:pt x="212482" y="103138"/>
                </a:cubicBezTo>
                <a:cubicBezTo>
                  <a:pt x="218643" y="108049"/>
                  <a:pt x="219626" y="117068"/>
                  <a:pt x="214714" y="123230"/>
                </a:cubicBezTo>
                <a:cubicBezTo>
                  <a:pt x="191185" y="152608"/>
                  <a:pt x="154930" y="171450"/>
                  <a:pt x="114345" y="171450"/>
                </a:cubicBezTo>
                <a:cubicBezTo>
                  <a:pt x="98539" y="171450"/>
                  <a:pt x="83359" y="168593"/>
                  <a:pt x="69384" y="163369"/>
                </a:cubicBezTo>
                <a:lnTo>
                  <a:pt x="44068" y="207035"/>
                </a:lnTo>
                <a:cubicBezTo>
                  <a:pt x="41970" y="210651"/>
                  <a:pt x="38844" y="213598"/>
                  <a:pt x="35094" y="215473"/>
                </a:cubicBezTo>
                <a:lnTo>
                  <a:pt x="10358" y="227841"/>
                </a:lnTo>
                <a:cubicBezTo>
                  <a:pt x="8126" y="228957"/>
                  <a:pt x="5492" y="228823"/>
                  <a:pt x="3393" y="227528"/>
                </a:cubicBezTo>
                <a:cubicBezTo>
                  <a:pt x="1295" y="226234"/>
                  <a:pt x="0" y="223912"/>
                  <a:pt x="0" y="221456"/>
                </a:cubicBezTo>
                <a:lnTo>
                  <a:pt x="0" y="196721"/>
                </a:lnTo>
                <a:cubicBezTo>
                  <a:pt x="0" y="192971"/>
                  <a:pt x="982" y="189265"/>
                  <a:pt x="2902" y="185961"/>
                </a:cubicBezTo>
                <a:lnTo>
                  <a:pt x="29691" y="139660"/>
                </a:lnTo>
                <a:cubicBezTo>
                  <a:pt x="23976" y="134660"/>
                  <a:pt x="18708" y="129168"/>
                  <a:pt x="13930" y="123230"/>
                </a:cubicBezTo>
                <a:cubicBezTo>
                  <a:pt x="8974" y="117068"/>
                  <a:pt x="10001" y="108094"/>
                  <a:pt x="16163" y="103138"/>
                </a:cubicBezTo>
                <a:cubicBezTo>
                  <a:pt x="22324" y="98182"/>
                  <a:pt x="31299" y="99209"/>
                  <a:pt x="36255" y="105370"/>
                </a:cubicBezTo>
                <a:cubicBezTo>
                  <a:pt x="38799" y="108540"/>
                  <a:pt x="41523" y="111532"/>
                  <a:pt x="44381" y="114345"/>
                </a:cubicBezTo>
                <a:close/>
                <a:moveTo>
                  <a:pt x="170155" y="182121"/>
                </a:moveTo>
                <a:cubicBezTo>
                  <a:pt x="184666" y="176317"/>
                  <a:pt x="198016" y="168280"/>
                  <a:pt x="209848" y="158502"/>
                </a:cubicBezTo>
                <a:lnTo>
                  <a:pt x="225743" y="185961"/>
                </a:lnTo>
                <a:cubicBezTo>
                  <a:pt x="227618" y="189220"/>
                  <a:pt x="228645" y="192926"/>
                  <a:pt x="228645" y="196721"/>
                </a:cubicBezTo>
                <a:lnTo>
                  <a:pt x="228645" y="221456"/>
                </a:lnTo>
                <a:cubicBezTo>
                  <a:pt x="228645" y="223912"/>
                  <a:pt x="227350" y="226234"/>
                  <a:pt x="225251" y="227528"/>
                </a:cubicBezTo>
                <a:cubicBezTo>
                  <a:pt x="223153" y="228823"/>
                  <a:pt x="220519" y="228957"/>
                  <a:pt x="218286" y="227841"/>
                </a:cubicBezTo>
                <a:lnTo>
                  <a:pt x="193551" y="215473"/>
                </a:lnTo>
                <a:cubicBezTo>
                  <a:pt x="189801" y="213598"/>
                  <a:pt x="186675" y="210651"/>
                  <a:pt x="184577" y="207035"/>
                </a:cubicBezTo>
                <a:lnTo>
                  <a:pt x="170155" y="182121"/>
                </a:lnTo>
                <a:close/>
                <a:moveTo>
                  <a:pt x="114300" y="57150"/>
                </a:moveTo>
                <a:cubicBezTo>
                  <a:pt x="122185" y="57150"/>
                  <a:pt x="128588" y="50748"/>
                  <a:pt x="128588" y="42863"/>
                </a:cubicBezTo>
                <a:cubicBezTo>
                  <a:pt x="128588" y="34977"/>
                  <a:pt x="122185" y="28575"/>
                  <a:pt x="114300" y="28575"/>
                </a:cubicBezTo>
                <a:cubicBezTo>
                  <a:pt x="106415" y="28575"/>
                  <a:pt x="100013" y="34977"/>
                  <a:pt x="100013" y="42863"/>
                </a:cubicBezTo>
                <a:cubicBezTo>
                  <a:pt x="100013" y="50748"/>
                  <a:pt x="106415" y="57150"/>
                  <a:pt x="11430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Text 5"/>
          <p:cNvSpPr/>
          <p:nvPr/>
        </p:nvSpPr>
        <p:spPr>
          <a:xfrm>
            <a:off x="1304925" y="1724025"/>
            <a:ext cx="4552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Архитектура интеграции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04925" y="2066925"/>
            <a:ext cx="4533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Разработал архитектуру интеграции ИИ-помощника с КФО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96013" y="1490663"/>
            <a:ext cx="5610225" cy="1304925"/>
          </a:xfrm>
          <a:custGeom>
            <a:avLst/>
            <a:gdLst/>
            <a:ahLst/>
            <a:cxnLst/>
            <a:rect l="l" t="t" r="r" b="b"/>
            <a:pathLst>
              <a:path w="5610225" h="1304925">
                <a:moveTo>
                  <a:pt x="152402" y="0"/>
                </a:moveTo>
                <a:lnTo>
                  <a:pt x="5457823" y="0"/>
                </a:lnTo>
                <a:cubicBezTo>
                  <a:pt x="5541992" y="0"/>
                  <a:pt x="5610225" y="68233"/>
                  <a:pt x="5610225" y="152402"/>
                </a:cubicBezTo>
                <a:lnTo>
                  <a:pt x="5610225" y="1152523"/>
                </a:lnTo>
                <a:cubicBezTo>
                  <a:pt x="5610225" y="1236692"/>
                  <a:pt x="5541992" y="1304925"/>
                  <a:pt x="5457823" y="1304925"/>
                </a:cubicBezTo>
                <a:lnTo>
                  <a:pt x="152402" y="1304925"/>
                </a:lnTo>
                <a:cubicBezTo>
                  <a:pt x="68233" y="1304925"/>
                  <a:pt x="0" y="1236692"/>
                  <a:pt x="0" y="115252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6429375" y="17240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6567488" y="18764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2" name="Text 10"/>
          <p:cNvSpPr/>
          <p:nvPr/>
        </p:nvSpPr>
        <p:spPr>
          <a:xfrm>
            <a:off x="7115175" y="1724025"/>
            <a:ext cx="4552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Типы ИО и скрипты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115175" y="2066925"/>
            <a:ext cx="4533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Создал типы информационных объектов и low-code скрипты для вызова помощника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5763" y="2995613"/>
            <a:ext cx="5610225" cy="1304925"/>
          </a:xfrm>
          <a:custGeom>
            <a:avLst/>
            <a:gdLst/>
            <a:ahLst/>
            <a:cxnLst/>
            <a:rect l="l" t="t" r="r" b="b"/>
            <a:pathLst>
              <a:path w="5610225" h="1304925">
                <a:moveTo>
                  <a:pt x="152402" y="0"/>
                </a:moveTo>
                <a:lnTo>
                  <a:pt x="5457823" y="0"/>
                </a:lnTo>
                <a:cubicBezTo>
                  <a:pt x="5541992" y="0"/>
                  <a:pt x="5610225" y="68233"/>
                  <a:pt x="5610225" y="152402"/>
                </a:cubicBezTo>
                <a:lnTo>
                  <a:pt x="5610225" y="1152523"/>
                </a:lnTo>
                <a:cubicBezTo>
                  <a:pt x="5610225" y="1236692"/>
                  <a:pt x="5541992" y="1304925"/>
                  <a:pt x="5457823" y="1304925"/>
                </a:cubicBezTo>
                <a:lnTo>
                  <a:pt x="152402" y="1304925"/>
                </a:lnTo>
                <a:cubicBezTo>
                  <a:pt x="68233" y="1304925"/>
                  <a:pt x="0" y="1236692"/>
                  <a:pt x="0" y="115252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619125" y="32289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42950" y="338137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57163" y="0"/>
                </a:moveTo>
                <a:cubicBezTo>
                  <a:pt x="157163" y="-7903"/>
                  <a:pt x="150778" y="-14287"/>
                  <a:pt x="142875" y="-14287"/>
                </a:cubicBezTo>
                <a:cubicBezTo>
                  <a:pt x="134972" y="-14287"/>
                  <a:pt x="128588" y="-7903"/>
                  <a:pt x="128588" y="0"/>
                </a:cubicBezTo>
                <a:lnTo>
                  <a:pt x="128588" y="28575"/>
                </a:lnTo>
                <a:lnTo>
                  <a:pt x="85725" y="28575"/>
                </a:lnTo>
                <a:cubicBezTo>
                  <a:pt x="62061" y="28575"/>
                  <a:pt x="42863" y="47774"/>
                  <a:pt x="42863" y="71438"/>
                </a:cubicBezTo>
                <a:lnTo>
                  <a:pt x="42863" y="171450"/>
                </a:lnTo>
                <a:cubicBezTo>
                  <a:pt x="42863" y="195114"/>
                  <a:pt x="62061" y="214313"/>
                  <a:pt x="85725" y="214313"/>
                </a:cubicBezTo>
                <a:lnTo>
                  <a:pt x="200025" y="214313"/>
                </a:lnTo>
                <a:cubicBezTo>
                  <a:pt x="223689" y="214313"/>
                  <a:pt x="242888" y="195114"/>
                  <a:pt x="242888" y="171450"/>
                </a:cubicBezTo>
                <a:lnTo>
                  <a:pt x="242888" y="71438"/>
                </a:lnTo>
                <a:cubicBezTo>
                  <a:pt x="242888" y="47774"/>
                  <a:pt x="223689" y="28575"/>
                  <a:pt x="200025" y="28575"/>
                </a:cubicBezTo>
                <a:lnTo>
                  <a:pt x="157163" y="28575"/>
                </a:lnTo>
                <a:lnTo>
                  <a:pt x="157163" y="0"/>
                </a:lnTo>
                <a:close/>
                <a:moveTo>
                  <a:pt x="71438" y="164306"/>
                </a:moveTo>
                <a:cubicBezTo>
                  <a:pt x="71438" y="158368"/>
                  <a:pt x="76215" y="153591"/>
                  <a:pt x="82153" y="153591"/>
                </a:cubicBezTo>
                <a:lnTo>
                  <a:pt x="96441" y="153591"/>
                </a:lnTo>
                <a:cubicBezTo>
                  <a:pt x="102379" y="153591"/>
                  <a:pt x="107156" y="158368"/>
                  <a:pt x="107156" y="164306"/>
                </a:cubicBezTo>
                <a:cubicBezTo>
                  <a:pt x="107156" y="170244"/>
                  <a:pt x="102379" y="175022"/>
                  <a:pt x="96441" y="175022"/>
                </a:cubicBezTo>
                <a:lnTo>
                  <a:pt x="82153" y="175022"/>
                </a:lnTo>
                <a:cubicBezTo>
                  <a:pt x="76215" y="175022"/>
                  <a:pt x="71438" y="170244"/>
                  <a:pt x="71438" y="164306"/>
                </a:cubicBezTo>
                <a:close/>
                <a:moveTo>
                  <a:pt x="125016" y="164306"/>
                </a:moveTo>
                <a:cubicBezTo>
                  <a:pt x="125016" y="158368"/>
                  <a:pt x="129793" y="153591"/>
                  <a:pt x="135731" y="153591"/>
                </a:cubicBezTo>
                <a:lnTo>
                  <a:pt x="150019" y="153591"/>
                </a:lnTo>
                <a:cubicBezTo>
                  <a:pt x="155957" y="153591"/>
                  <a:pt x="160734" y="158368"/>
                  <a:pt x="160734" y="164306"/>
                </a:cubicBezTo>
                <a:cubicBezTo>
                  <a:pt x="160734" y="170244"/>
                  <a:pt x="155957" y="175022"/>
                  <a:pt x="150019" y="175022"/>
                </a:cubicBezTo>
                <a:lnTo>
                  <a:pt x="135731" y="175022"/>
                </a:lnTo>
                <a:cubicBezTo>
                  <a:pt x="129793" y="175022"/>
                  <a:pt x="125016" y="170244"/>
                  <a:pt x="125016" y="164306"/>
                </a:cubicBezTo>
                <a:close/>
                <a:moveTo>
                  <a:pt x="178594" y="164306"/>
                </a:moveTo>
                <a:cubicBezTo>
                  <a:pt x="178594" y="158368"/>
                  <a:pt x="183371" y="153591"/>
                  <a:pt x="189309" y="153591"/>
                </a:cubicBezTo>
                <a:lnTo>
                  <a:pt x="203597" y="153591"/>
                </a:lnTo>
                <a:cubicBezTo>
                  <a:pt x="209535" y="153591"/>
                  <a:pt x="214313" y="158368"/>
                  <a:pt x="214313" y="164306"/>
                </a:cubicBezTo>
                <a:cubicBezTo>
                  <a:pt x="214313" y="170244"/>
                  <a:pt x="209535" y="175022"/>
                  <a:pt x="203597" y="175022"/>
                </a:cubicBezTo>
                <a:lnTo>
                  <a:pt x="189309" y="175022"/>
                </a:lnTo>
                <a:cubicBezTo>
                  <a:pt x="183371" y="175022"/>
                  <a:pt x="178594" y="170244"/>
                  <a:pt x="178594" y="164306"/>
                </a:cubicBezTo>
                <a:close/>
                <a:moveTo>
                  <a:pt x="100013" y="78581"/>
                </a:moveTo>
                <a:cubicBezTo>
                  <a:pt x="111841" y="78581"/>
                  <a:pt x="121444" y="88184"/>
                  <a:pt x="121444" y="100013"/>
                </a:cubicBezTo>
                <a:cubicBezTo>
                  <a:pt x="121444" y="111841"/>
                  <a:pt x="111841" y="121444"/>
                  <a:pt x="100013" y="121444"/>
                </a:cubicBezTo>
                <a:cubicBezTo>
                  <a:pt x="88184" y="121444"/>
                  <a:pt x="78581" y="111841"/>
                  <a:pt x="78581" y="100013"/>
                </a:cubicBezTo>
                <a:cubicBezTo>
                  <a:pt x="78581" y="88184"/>
                  <a:pt x="88184" y="78581"/>
                  <a:pt x="100013" y="78581"/>
                </a:cubicBezTo>
                <a:close/>
                <a:moveTo>
                  <a:pt x="164306" y="100013"/>
                </a:moveTo>
                <a:cubicBezTo>
                  <a:pt x="164306" y="88184"/>
                  <a:pt x="173909" y="78581"/>
                  <a:pt x="185738" y="78581"/>
                </a:cubicBezTo>
                <a:cubicBezTo>
                  <a:pt x="197566" y="78581"/>
                  <a:pt x="207169" y="88184"/>
                  <a:pt x="207169" y="100013"/>
                </a:cubicBezTo>
                <a:cubicBezTo>
                  <a:pt x="207169" y="111841"/>
                  <a:pt x="197566" y="121444"/>
                  <a:pt x="185738" y="121444"/>
                </a:cubicBezTo>
                <a:cubicBezTo>
                  <a:pt x="173909" y="121444"/>
                  <a:pt x="164306" y="111841"/>
                  <a:pt x="164306" y="100013"/>
                </a:cubicBezTo>
                <a:close/>
                <a:moveTo>
                  <a:pt x="28575" y="100013"/>
                </a:moveTo>
                <a:cubicBezTo>
                  <a:pt x="28575" y="92110"/>
                  <a:pt x="22190" y="85725"/>
                  <a:pt x="14288" y="85725"/>
                </a:cubicBezTo>
                <a:cubicBezTo>
                  <a:pt x="6385" y="85725"/>
                  <a:pt x="0" y="92110"/>
                  <a:pt x="0" y="100013"/>
                </a:cubicBezTo>
                <a:lnTo>
                  <a:pt x="0" y="142875"/>
                </a:lnTo>
                <a:cubicBezTo>
                  <a:pt x="0" y="150778"/>
                  <a:pt x="6385" y="157163"/>
                  <a:pt x="14288" y="157163"/>
                </a:cubicBezTo>
                <a:cubicBezTo>
                  <a:pt x="22190" y="157163"/>
                  <a:pt x="28575" y="150778"/>
                  <a:pt x="28575" y="142875"/>
                </a:cubicBezTo>
                <a:lnTo>
                  <a:pt x="28575" y="100013"/>
                </a:lnTo>
                <a:close/>
                <a:moveTo>
                  <a:pt x="271463" y="85725"/>
                </a:moveTo>
                <a:cubicBezTo>
                  <a:pt x="263560" y="85725"/>
                  <a:pt x="257175" y="92110"/>
                  <a:pt x="257175" y="100013"/>
                </a:cubicBezTo>
                <a:lnTo>
                  <a:pt x="257175" y="142875"/>
                </a:lnTo>
                <a:cubicBezTo>
                  <a:pt x="257175" y="150778"/>
                  <a:pt x="263560" y="157163"/>
                  <a:pt x="271463" y="157163"/>
                </a:cubicBezTo>
                <a:cubicBezTo>
                  <a:pt x="279365" y="157163"/>
                  <a:pt x="285750" y="150778"/>
                  <a:pt x="285750" y="142875"/>
                </a:cubicBezTo>
                <a:lnTo>
                  <a:pt x="285750" y="100013"/>
                </a:lnTo>
                <a:cubicBezTo>
                  <a:pt x="285750" y="92110"/>
                  <a:pt x="279365" y="85725"/>
                  <a:pt x="271463" y="85725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7" name="Text 15"/>
          <p:cNvSpPr/>
          <p:nvPr/>
        </p:nvSpPr>
        <p:spPr>
          <a:xfrm>
            <a:off x="1304925" y="3228975"/>
            <a:ext cx="4552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Агентская система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304925" y="3571875"/>
            <a:ext cx="4533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Настроил агентскую систему на SGR Agent Core под российские модели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96013" y="2995613"/>
            <a:ext cx="5610225" cy="1304925"/>
          </a:xfrm>
          <a:custGeom>
            <a:avLst/>
            <a:gdLst/>
            <a:ahLst/>
            <a:cxnLst/>
            <a:rect l="l" t="t" r="r" b="b"/>
            <a:pathLst>
              <a:path w="5610225" h="1304925">
                <a:moveTo>
                  <a:pt x="152402" y="0"/>
                </a:moveTo>
                <a:lnTo>
                  <a:pt x="5457823" y="0"/>
                </a:lnTo>
                <a:cubicBezTo>
                  <a:pt x="5541992" y="0"/>
                  <a:pt x="5610225" y="68233"/>
                  <a:pt x="5610225" y="152402"/>
                </a:cubicBezTo>
                <a:lnTo>
                  <a:pt x="5610225" y="1152523"/>
                </a:lnTo>
                <a:cubicBezTo>
                  <a:pt x="5610225" y="1236692"/>
                  <a:pt x="5541992" y="1304925"/>
                  <a:pt x="5457823" y="1304925"/>
                </a:cubicBezTo>
                <a:lnTo>
                  <a:pt x="152402" y="1304925"/>
                </a:lnTo>
                <a:cubicBezTo>
                  <a:pt x="68233" y="1304925"/>
                  <a:pt x="0" y="1236692"/>
                  <a:pt x="0" y="115252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429375" y="32289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596063" y="338137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2" name="Text 20"/>
          <p:cNvSpPr/>
          <p:nvPr/>
        </p:nvSpPr>
        <p:spPr>
          <a:xfrm>
            <a:off x="7115175" y="3228975"/>
            <a:ext cx="4552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Синтетические данные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115175" y="3571875"/>
            <a:ext cx="4533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Разработал методологию создания синтетических данных с помощью DeepSeek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5763" y="4500563"/>
            <a:ext cx="5610225" cy="1057275"/>
          </a:xfrm>
          <a:custGeom>
            <a:avLst/>
            <a:gdLst/>
            <a:ahLst/>
            <a:cxnLst/>
            <a:rect l="l" t="t" r="r" b="b"/>
            <a:pathLst>
              <a:path w="5610225" h="1057275">
                <a:moveTo>
                  <a:pt x="152396" y="0"/>
                </a:moveTo>
                <a:lnTo>
                  <a:pt x="5457829" y="0"/>
                </a:lnTo>
                <a:cubicBezTo>
                  <a:pt x="5541995" y="0"/>
                  <a:pt x="5610225" y="68230"/>
                  <a:pt x="5610225" y="152396"/>
                </a:cubicBezTo>
                <a:lnTo>
                  <a:pt x="5610225" y="904879"/>
                </a:lnTo>
                <a:cubicBezTo>
                  <a:pt x="5610225" y="989045"/>
                  <a:pt x="5541995" y="1057275"/>
                  <a:pt x="5457829" y="1057275"/>
                </a:cubicBezTo>
                <a:lnTo>
                  <a:pt x="152396" y="1057275"/>
                </a:lnTo>
                <a:cubicBezTo>
                  <a:pt x="68230" y="1057275"/>
                  <a:pt x="0" y="989045"/>
                  <a:pt x="0" y="904879"/>
                </a:cubicBezTo>
                <a:lnTo>
                  <a:pt x="0" y="152396"/>
                </a:lnTo>
                <a:cubicBezTo>
                  <a:pt x="0" y="68286"/>
                  <a:pt x="68286" y="0"/>
                  <a:pt x="152396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619125" y="47339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771525" y="48863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2966" y="4197"/>
                </a:moveTo>
                <a:cubicBezTo>
                  <a:pt x="147384" y="-1384"/>
                  <a:pt x="138321" y="-1384"/>
                  <a:pt x="132740" y="4197"/>
                </a:cubicBezTo>
                <a:cubicBezTo>
                  <a:pt x="127159" y="9778"/>
                  <a:pt x="127159" y="18842"/>
                  <a:pt x="132740" y="24423"/>
                </a:cubicBezTo>
                <a:lnTo>
                  <a:pt x="136937" y="28575"/>
                </a:lnTo>
                <a:lnTo>
                  <a:pt x="12546" y="152966"/>
                </a:lnTo>
                <a:cubicBezTo>
                  <a:pt x="4509" y="161002"/>
                  <a:pt x="0" y="171896"/>
                  <a:pt x="0" y="183282"/>
                </a:cubicBezTo>
                <a:lnTo>
                  <a:pt x="0" y="185738"/>
                </a:lnTo>
                <a:cubicBezTo>
                  <a:pt x="0" y="209401"/>
                  <a:pt x="19199" y="228600"/>
                  <a:pt x="42863" y="228600"/>
                </a:cubicBezTo>
                <a:lnTo>
                  <a:pt x="45318" y="228600"/>
                </a:lnTo>
                <a:cubicBezTo>
                  <a:pt x="56704" y="228600"/>
                  <a:pt x="67598" y="224091"/>
                  <a:pt x="75634" y="216054"/>
                </a:cubicBezTo>
                <a:lnTo>
                  <a:pt x="200025" y="91663"/>
                </a:lnTo>
                <a:lnTo>
                  <a:pt x="204222" y="95860"/>
                </a:lnTo>
                <a:cubicBezTo>
                  <a:pt x="209803" y="101441"/>
                  <a:pt x="218867" y="101441"/>
                  <a:pt x="224448" y="95860"/>
                </a:cubicBezTo>
                <a:cubicBezTo>
                  <a:pt x="230029" y="90279"/>
                  <a:pt x="230029" y="81216"/>
                  <a:pt x="224448" y="75634"/>
                </a:cubicBezTo>
                <a:lnTo>
                  <a:pt x="153010" y="4197"/>
                </a:lnTo>
                <a:close/>
                <a:moveTo>
                  <a:pt x="91663" y="114300"/>
                </a:moveTo>
                <a:lnTo>
                  <a:pt x="157163" y="48801"/>
                </a:lnTo>
                <a:lnTo>
                  <a:pt x="179799" y="71438"/>
                </a:lnTo>
                <a:lnTo>
                  <a:pt x="136937" y="114300"/>
                </a:lnTo>
                <a:lnTo>
                  <a:pt x="91619" y="11430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7" name="Text 25"/>
          <p:cNvSpPr/>
          <p:nvPr/>
        </p:nvSpPr>
        <p:spPr>
          <a:xfrm>
            <a:off x="1304925" y="4733925"/>
            <a:ext cx="4552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Тестирование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304925" y="5076825"/>
            <a:ext cx="4533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Провёл тестирование на домене «Мост через Лену»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96013" y="4500563"/>
            <a:ext cx="5610225" cy="1057275"/>
          </a:xfrm>
          <a:custGeom>
            <a:avLst/>
            <a:gdLst/>
            <a:ahLst/>
            <a:cxnLst/>
            <a:rect l="l" t="t" r="r" b="b"/>
            <a:pathLst>
              <a:path w="5610225" h="1057275">
                <a:moveTo>
                  <a:pt x="152396" y="0"/>
                </a:moveTo>
                <a:lnTo>
                  <a:pt x="5457829" y="0"/>
                </a:lnTo>
                <a:cubicBezTo>
                  <a:pt x="5541995" y="0"/>
                  <a:pt x="5610225" y="68230"/>
                  <a:pt x="5610225" y="152396"/>
                </a:cubicBezTo>
                <a:lnTo>
                  <a:pt x="5610225" y="904879"/>
                </a:lnTo>
                <a:cubicBezTo>
                  <a:pt x="5610225" y="989045"/>
                  <a:pt x="5541995" y="1057275"/>
                  <a:pt x="5457829" y="1057275"/>
                </a:cubicBezTo>
                <a:lnTo>
                  <a:pt x="152396" y="1057275"/>
                </a:lnTo>
                <a:cubicBezTo>
                  <a:pt x="68230" y="1057275"/>
                  <a:pt x="0" y="989045"/>
                  <a:pt x="0" y="904879"/>
                </a:cubicBezTo>
                <a:lnTo>
                  <a:pt x="0" y="152396"/>
                </a:lnTo>
                <a:cubicBezTo>
                  <a:pt x="0" y="68286"/>
                  <a:pt x="68286" y="0"/>
                  <a:pt x="152396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6429375" y="47339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6596063" y="48863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35719" y="46434"/>
                </a:moveTo>
                <a:cubicBezTo>
                  <a:pt x="41633" y="46434"/>
                  <a:pt x="46434" y="41633"/>
                  <a:pt x="46434" y="35719"/>
                </a:cubicBezTo>
                <a:cubicBezTo>
                  <a:pt x="46434" y="29805"/>
                  <a:pt x="41633" y="25003"/>
                  <a:pt x="35719" y="25003"/>
                </a:cubicBezTo>
                <a:cubicBezTo>
                  <a:pt x="29805" y="25003"/>
                  <a:pt x="25003" y="29805"/>
                  <a:pt x="25003" y="35719"/>
                </a:cubicBezTo>
                <a:cubicBezTo>
                  <a:pt x="25003" y="41633"/>
                  <a:pt x="29805" y="46434"/>
                  <a:pt x="35719" y="46434"/>
                </a:cubicBezTo>
                <a:close/>
                <a:moveTo>
                  <a:pt x="71438" y="35719"/>
                </a:moveTo>
                <a:cubicBezTo>
                  <a:pt x="71438" y="50363"/>
                  <a:pt x="62642" y="62954"/>
                  <a:pt x="50006" y="68446"/>
                </a:cubicBezTo>
                <a:lnTo>
                  <a:pt x="50006" y="100013"/>
                </a:lnTo>
                <a:lnTo>
                  <a:pt x="128588" y="100013"/>
                </a:lnTo>
                <a:cubicBezTo>
                  <a:pt x="140419" y="100013"/>
                  <a:pt x="150019" y="90413"/>
                  <a:pt x="150019" y="78581"/>
                </a:cubicBezTo>
                <a:lnTo>
                  <a:pt x="150019" y="68446"/>
                </a:lnTo>
                <a:cubicBezTo>
                  <a:pt x="137383" y="62954"/>
                  <a:pt x="128588" y="50363"/>
                  <a:pt x="128588" y="35719"/>
                </a:cubicBezTo>
                <a:cubicBezTo>
                  <a:pt x="128588" y="15984"/>
                  <a:pt x="144572" y="0"/>
                  <a:pt x="164306" y="0"/>
                </a:cubicBezTo>
                <a:cubicBezTo>
                  <a:pt x="184041" y="0"/>
                  <a:pt x="200025" y="15984"/>
                  <a:pt x="200025" y="35719"/>
                </a:cubicBezTo>
                <a:cubicBezTo>
                  <a:pt x="200025" y="50363"/>
                  <a:pt x="191229" y="62954"/>
                  <a:pt x="178594" y="68446"/>
                </a:cubicBezTo>
                <a:lnTo>
                  <a:pt x="178594" y="78581"/>
                </a:lnTo>
                <a:cubicBezTo>
                  <a:pt x="178594" y="106219"/>
                  <a:pt x="156225" y="128588"/>
                  <a:pt x="128588" y="128588"/>
                </a:cubicBezTo>
                <a:lnTo>
                  <a:pt x="50006" y="128588"/>
                </a:lnTo>
                <a:lnTo>
                  <a:pt x="50006" y="160154"/>
                </a:lnTo>
                <a:cubicBezTo>
                  <a:pt x="62642" y="165646"/>
                  <a:pt x="71438" y="178237"/>
                  <a:pt x="71438" y="192881"/>
                </a:cubicBezTo>
                <a:cubicBezTo>
                  <a:pt x="71438" y="212616"/>
                  <a:pt x="55453" y="228600"/>
                  <a:pt x="35719" y="228600"/>
                </a:cubicBezTo>
                <a:cubicBezTo>
                  <a:pt x="15984" y="228600"/>
                  <a:pt x="0" y="212616"/>
                  <a:pt x="0" y="192881"/>
                </a:cubicBezTo>
                <a:cubicBezTo>
                  <a:pt x="0" y="178237"/>
                  <a:pt x="8796" y="165646"/>
                  <a:pt x="21431" y="160154"/>
                </a:cubicBezTo>
                <a:lnTo>
                  <a:pt x="21431" y="68491"/>
                </a:lnTo>
                <a:cubicBezTo>
                  <a:pt x="8796" y="62954"/>
                  <a:pt x="0" y="50363"/>
                  <a:pt x="0" y="35719"/>
                </a:cubicBezTo>
                <a:cubicBezTo>
                  <a:pt x="0" y="15984"/>
                  <a:pt x="15984" y="0"/>
                  <a:pt x="35719" y="0"/>
                </a:cubicBezTo>
                <a:cubicBezTo>
                  <a:pt x="55453" y="0"/>
                  <a:pt x="71438" y="15984"/>
                  <a:pt x="71438" y="35719"/>
                </a:cubicBezTo>
                <a:close/>
                <a:moveTo>
                  <a:pt x="175022" y="35719"/>
                </a:moveTo>
                <a:cubicBezTo>
                  <a:pt x="175022" y="29805"/>
                  <a:pt x="170220" y="25003"/>
                  <a:pt x="164306" y="25003"/>
                </a:cubicBezTo>
                <a:cubicBezTo>
                  <a:pt x="158392" y="25003"/>
                  <a:pt x="153591" y="29805"/>
                  <a:pt x="153591" y="35719"/>
                </a:cubicBezTo>
                <a:cubicBezTo>
                  <a:pt x="153591" y="41633"/>
                  <a:pt x="158392" y="46434"/>
                  <a:pt x="164306" y="46434"/>
                </a:cubicBezTo>
                <a:cubicBezTo>
                  <a:pt x="170220" y="46434"/>
                  <a:pt x="175022" y="41633"/>
                  <a:pt x="175022" y="35719"/>
                </a:cubicBezTo>
                <a:close/>
                <a:moveTo>
                  <a:pt x="35719" y="203597"/>
                </a:moveTo>
                <a:cubicBezTo>
                  <a:pt x="41633" y="203597"/>
                  <a:pt x="46434" y="198795"/>
                  <a:pt x="46434" y="192881"/>
                </a:cubicBezTo>
                <a:cubicBezTo>
                  <a:pt x="46434" y="186967"/>
                  <a:pt x="41633" y="182166"/>
                  <a:pt x="35719" y="182166"/>
                </a:cubicBezTo>
                <a:cubicBezTo>
                  <a:pt x="29805" y="182166"/>
                  <a:pt x="25003" y="186967"/>
                  <a:pt x="25003" y="192881"/>
                </a:cubicBezTo>
                <a:cubicBezTo>
                  <a:pt x="25003" y="198795"/>
                  <a:pt x="29805" y="203597"/>
                  <a:pt x="35719" y="20359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2" name="Text 30"/>
          <p:cNvSpPr/>
          <p:nvPr/>
        </p:nvSpPr>
        <p:spPr>
          <a:xfrm>
            <a:off x="7115175" y="4733925"/>
            <a:ext cx="4552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 Source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115175" y="5076825"/>
            <a:ext cx="4533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Участвую в сообществе SGR — один Pull Request принят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81000" y="5791200"/>
            <a:ext cx="11430000" cy="990600"/>
          </a:xfrm>
          <a:custGeom>
            <a:avLst/>
            <a:gdLst/>
            <a:ahLst/>
            <a:cxnLst/>
            <a:rect l="l" t="t" r="r" b="b"/>
            <a:pathLst>
              <a:path w="11430000" h="990600">
                <a:moveTo>
                  <a:pt x="152404" y="0"/>
                </a:moveTo>
                <a:lnTo>
                  <a:pt x="11277596" y="0"/>
                </a:lnTo>
                <a:cubicBezTo>
                  <a:pt x="11361766" y="0"/>
                  <a:pt x="11430000" y="68234"/>
                  <a:pt x="11430000" y="152404"/>
                </a:cubicBezTo>
                <a:lnTo>
                  <a:pt x="11430000" y="838196"/>
                </a:lnTo>
                <a:cubicBezTo>
                  <a:pt x="11430000" y="922366"/>
                  <a:pt x="11361766" y="990600"/>
                  <a:pt x="11277596" y="990600"/>
                </a:cubicBezTo>
                <a:lnTo>
                  <a:pt x="152404" y="990600"/>
                </a:lnTo>
                <a:cubicBezTo>
                  <a:pt x="68234" y="990600"/>
                  <a:pt x="0" y="922366"/>
                  <a:pt x="0" y="838196"/>
                </a:cubicBezTo>
                <a:lnTo>
                  <a:pt x="0" y="152404"/>
                </a:lnTo>
                <a:cubicBezTo>
                  <a:pt x="0" y="68234"/>
                  <a:pt x="68234" y="0"/>
                  <a:pt x="152404" y="0"/>
                </a:cubicBezTo>
                <a:close/>
              </a:path>
            </a:pathLst>
          </a:custGeom>
          <a:solidFill>
            <a:srgbClr val="0071E3"/>
          </a:solidFill>
          <a:ln/>
          <a:effectLst>
            <a:outerShdw blurRad="152400" dist="38100" dir="5400000" algn="bl" rotWithShape="0">
              <a:srgbClr val="0071E3">
                <a:alpha val="20000"/>
              </a:srgbClr>
            </a:outerShdw>
          </a:effectLst>
        </p:spPr>
      </p:sp>
      <p:sp>
        <p:nvSpPr>
          <p:cNvPr id="35" name="Shape 33"/>
          <p:cNvSpPr/>
          <p:nvPr/>
        </p:nvSpPr>
        <p:spPr>
          <a:xfrm>
            <a:off x="609600" y="6019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762000" y="61722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64428" y="0"/>
                </a:moveTo>
                <a:lnTo>
                  <a:pt x="164440" y="0"/>
                </a:lnTo>
                <a:cubicBezTo>
                  <a:pt x="176272" y="0"/>
                  <a:pt x="185916" y="9733"/>
                  <a:pt x="185470" y="21521"/>
                </a:cubicBezTo>
                <a:cubicBezTo>
                  <a:pt x="185380" y="23887"/>
                  <a:pt x="185291" y="26253"/>
                  <a:pt x="185157" y="28575"/>
                </a:cubicBezTo>
                <a:lnTo>
                  <a:pt x="207303" y="28575"/>
                </a:lnTo>
                <a:cubicBezTo>
                  <a:pt x="218956" y="28575"/>
                  <a:pt x="229225" y="38219"/>
                  <a:pt x="228332" y="50810"/>
                </a:cubicBezTo>
                <a:cubicBezTo>
                  <a:pt x="224983" y="97110"/>
                  <a:pt x="201320" y="122560"/>
                  <a:pt x="175647" y="135865"/>
                </a:cubicBezTo>
                <a:cubicBezTo>
                  <a:pt x="168593" y="139526"/>
                  <a:pt x="161404" y="142250"/>
                  <a:pt x="154573" y="144259"/>
                </a:cubicBezTo>
                <a:cubicBezTo>
                  <a:pt x="145554" y="157029"/>
                  <a:pt x="136178" y="163770"/>
                  <a:pt x="128721" y="167387"/>
                </a:cubicBezTo>
                <a:lnTo>
                  <a:pt x="128721" y="200025"/>
                </a:lnTo>
                <a:lnTo>
                  <a:pt x="157296" y="200025"/>
                </a:lnTo>
                <a:cubicBezTo>
                  <a:pt x="165199" y="200025"/>
                  <a:pt x="171584" y="206410"/>
                  <a:pt x="171584" y="214313"/>
                </a:cubicBezTo>
                <a:cubicBezTo>
                  <a:pt x="171584" y="222215"/>
                  <a:pt x="165199" y="228600"/>
                  <a:pt x="157296" y="228600"/>
                </a:cubicBezTo>
                <a:lnTo>
                  <a:pt x="71571" y="228600"/>
                </a:lnTo>
                <a:cubicBezTo>
                  <a:pt x="63669" y="228600"/>
                  <a:pt x="57284" y="222215"/>
                  <a:pt x="57284" y="214313"/>
                </a:cubicBezTo>
                <a:cubicBezTo>
                  <a:pt x="57284" y="206410"/>
                  <a:pt x="63669" y="200025"/>
                  <a:pt x="71571" y="200025"/>
                </a:cubicBezTo>
                <a:lnTo>
                  <a:pt x="100146" y="200025"/>
                </a:lnTo>
                <a:lnTo>
                  <a:pt x="100146" y="167387"/>
                </a:lnTo>
                <a:cubicBezTo>
                  <a:pt x="93003" y="163949"/>
                  <a:pt x="84118" y="157564"/>
                  <a:pt x="75456" y="145822"/>
                </a:cubicBezTo>
                <a:cubicBezTo>
                  <a:pt x="67241" y="143679"/>
                  <a:pt x="58311" y="140419"/>
                  <a:pt x="49604" y="135508"/>
                </a:cubicBezTo>
                <a:cubicBezTo>
                  <a:pt x="25450" y="121980"/>
                  <a:pt x="3661" y="96485"/>
                  <a:pt x="536" y="50721"/>
                </a:cubicBezTo>
                <a:cubicBezTo>
                  <a:pt x="-313" y="38174"/>
                  <a:pt x="9912" y="28530"/>
                  <a:pt x="21565" y="28530"/>
                </a:cubicBezTo>
                <a:lnTo>
                  <a:pt x="43711" y="28530"/>
                </a:lnTo>
                <a:cubicBezTo>
                  <a:pt x="43577" y="26209"/>
                  <a:pt x="43488" y="23887"/>
                  <a:pt x="43398" y="21476"/>
                </a:cubicBezTo>
                <a:cubicBezTo>
                  <a:pt x="42952" y="9644"/>
                  <a:pt x="52596" y="-45"/>
                  <a:pt x="64428" y="-45"/>
                </a:cubicBezTo>
                <a:close/>
                <a:moveTo>
                  <a:pt x="45318" y="50006"/>
                </a:moveTo>
                <a:lnTo>
                  <a:pt x="21922" y="50006"/>
                </a:lnTo>
                <a:cubicBezTo>
                  <a:pt x="24691" y="87823"/>
                  <a:pt x="42059" y="106754"/>
                  <a:pt x="59963" y="116800"/>
                </a:cubicBezTo>
                <a:cubicBezTo>
                  <a:pt x="53533" y="100146"/>
                  <a:pt x="48220" y="78403"/>
                  <a:pt x="45318" y="50006"/>
                </a:cubicBezTo>
                <a:close/>
                <a:moveTo>
                  <a:pt x="169664" y="114657"/>
                </a:moveTo>
                <a:cubicBezTo>
                  <a:pt x="187747" y="104031"/>
                  <a:pt x="204088" y="85145"/>
                  <a:pt x="206856" y="50006"/>
                </a:cubicBezTo>
                <a:lnTo>
                  <a:pt x="183505" y="50006"/>
                </a:lnTo>
                <a:cubicBezTo>
                  <a:pt x="180737" y="77197"/>
                  <a:pt x="175736" y="98316"/>
                  <a:pt x="169664" y="11465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Text 35"/>
          <p:cNvSpPr/>
          <p:nvPr/>
        </p:nvSpPr>
        <p:spPr>
          <a:xfrm>
            <a:off x="1295400" y="6153150"/>
            <a:ext cx="492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Проект — не учебный, а реальный, готовый к пилоту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f6613a0f260db76306bafea453af3f5c3e52d59b.jpg"/>
          <p:cNvPicPr>
            <a:picLocks noChangeAspect="1"/>
          </p:cNvPicPr>
          <p:nvPr/>
        </p:nvPicPr>
        <p:blipFill>
          <a:blip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AFAFA">
                  <a:alpha val="95000"/>
                </a:srgbClr>
              </a:gs>
              <a:gs pos="50000">
                <a:srgbClr val="FAFAFA">
                  <a:alpha val="90000"/>
                </a:srgbClr>
              </a:gs>
              <a:gs pos="100000">
                <a:srgbClr val="FAFAFA">
                  <a:alpha val="8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638651" y="116205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867251" y="1390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15205" y="77778"/>
                </a:moveTo>
                <a:lnTo>
                  <a:pt x="228600" y="96262"/>
                </a:lnTo>
                <a:lnTo>
                  <a:pt x="241995" y="77778"/>
                </a:lnTo>
                <a:cubicBezTo>
                  <a:pt x="264319" y="46881"/>
                  <a:pt x="300216" y="28575"/>
                  <a:pt x="338346" y="28575"/>
                </a:cubicBezTo>
                <a:cubicBezTo>
                  <a:pt x="403979" y="28575"/>
                  <a:pt x="457200" y="81796"/>
                  <a:pt x="457200" y="147429"/>
                </a:cubicBezTo>
                <a:lnTo>
                  <a:pt x="457200" y="149751"/>
                </a:lnTo>
                <a:cubicBezTo>
                  <a:pt x="457200" y="249942"/>
                  <a:pt x="332274" y="366296"/>
                  <a:pt x="267087" y="416034"/>
                </a:cubicBezTo>
                <a:cubicBezTo>
                  <a:pt x="256014" y="424428"/>
                  <a:pt x="242441" y="428625"/>
                  <a:pt x="228600" y="428625"/>
                </a:cubicBezTo>
                <a:cubicBezTo>
                  <a:pt x="214759" y="428625"/>
                  <a:pt x="201097" y="424517"/>
                  <a:pt x="190113" y="416034"/>
                </a:cubicBezTo>
                <a:cubicBezTo>
                  <a:pt x="124926" y="366296"/>
                  <a:pt x="0" y="249942"/>
                  <a:pt x="0" y="149751"/>
                </a:cubicBezTo>
                <a:lnTo>
                  <a:pt x="0" y="147429"/>
                </a:lnTo>
                <a:cubicBezTo>
                  <a:pt x="0" y="81796"/>
                  <a:pt x="53221" y="28575"/>
                  <a:pt x="118854" y="28575"/>
                </a:cubicBezTo>
                <a:cubicBezTo>
                  <a:pt x="156984" y="28575"/>
                  <a:pt x="192881" y="46881"/>
                  <a:pt x="215205" y="77778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6" name="Text 3"/>
          <p:cNvSpPr/>
          <p:nvPr/>
        </p:nvSpPr>
        <p:spPr>
          <a:xfrm>
            <a:off x="2388096" y="2381250"/>
            <a:ext cx="741997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Спасибо за внимание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86251" y="329565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8" name="Text 5"/>
          <p:cNvSpPr/>
          <p:nvPr/>
        </p:nvSpPr>
        <p:spPr>
          <a:xfrm>
            <a:off x="2965996" y="4019550"/>
            <a:ext cx="6257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Вопросы?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994571" y="4629150"/>
            <a:ext cx="6200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Готов ответить на любые — от архитектуры до бизнеса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689747" y="54292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1" y="28575"/>
                </a:moveTo>
                <a:cubicBezTo>
                  <a:pt x="9599" y="28575"/>
                  <a:pt x="0" y="38174"/>
                  <a:pt x="0" y="50006"/>
                </a:cubicBezTo>
                <a:cubicBezTo>
                  <a:pt x="0" y="56748"/>
                  <a:pt x="3170" y="63088"/>
                  <a:pt x="8573" y="67151"/>
                </a:cubicBezTo>
                <a:lnTo>
                  <a:pt x="101441" y="136803"/>
                </a:lnTo>
                <a:cubicBezTo>
                  <a:pt x="109076" y="142518"/>
                  <a:pt x="119524" y="142518"/>
                  <a:pt x="127159" y="136803"/>
                </a:cubicBezTo>
                <a:lnTo>
                  <a:pt x="220028" y="67151"/>
                </a:lnTo>
                <a:cubicBezTo>
                  <a:pt x="225430" y="63088"/>
                  <a:pt x="228600" y="56748"/>
                  <a:pt x="228600" y="50006"/>
                </a:cubicBezTo>
                <a:cubicBezTo>
                  <a:pt x="228600" y="38174"/>
                  <a:pt x="219001" y="28575"/>
                  <a:pt x="207169" y="28575"/>
                </a:cubicBezTo>
                <a:lnTo>
                  <a:pt x="21431" y="28575"/>
                </a:lnTo>
                <a:close/>
                <a:moveTo>
                  <a:pt x="0" y="87511"/>
                </a:moveTo>
                <a:lnTo>
                  <a:pt x="0" y="171450"/>
                </a:lnTo>
                <a:cubicBezTo>
                  <a:pt x="0" y="187211"/>
                  <a:pt x="12814" y="200025"/>
                  <a:pt x="28575" y="200025"/>
                </a:cubicBezTo>
                <a:lnTo>
                  <a:pt x="200025" y="200025"/>
                </a:lnTo>
                <a:cubicBezTo>
                  <a:pt x="215786" y="200025"/>
                  <a:pt x="228600" y="187211"/>
                  <a:pt x="228600" y="171450"/>
                </a:cubicBezTo>
                <a:lnTo>
                  <a:pt x="228600" y="87511"/>
                </a:lnTo>
                <a:lnTo>
                  <a:pt x="140018" y="153948"/>
                </a:lnTo>
                <a:cubicBezTo>
                  <a:pt x="124792" y="165378"/>
                  <a:pt x="103808" y="165378"/>
                  <a:pt x="88583" y="153948"/>
                </a:cubicBezTo>
                <a:lnTo>
                  <a:pt x="0" y="87511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1" name="Text 8"/>
          <p:cNvSpPr/>
          <p:nvPr/>
        </p:nvSpPr>
        <p:spPr>
          <a:xfrm>
            <a:off x="4013597" y="5410200"/>
            <a:ext cx="2581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Волков Игорь Анатольевич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847880" y="5391150"/>
            <a:ext cx="9525" cy="304800"/>
          </a:xfrm>
          <a:custGeom>
            <a:avLst/>
            <a:gdLst/>
            <a:ahLst/>
            <a:cxnLst/>
            <a:rect l="l" t="t" r="r" b="b"/>
            <a:pathLst>
              <a:path w="9525" h="304800">
                <a:moveTo>
                  <a:pt x="0" y="0"/>
                </a:moveTo>
                <a:lnTo>
                  <a:pt x="9525" y="0"/>
                </a:lnTo>
                <a:lnTo>
                  <a:pt x="9525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13" name="Shape 10"/>
          <p:cNvSpPr/>
          <p:nvPr/>
        </p:nvSpPr>
        <p:spPr>
          <a:xfrm>
            <a:off x="7205067" y="54292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57150" y="0"/>
                </a:moveTo>
                <a:cubicBezTo>
                  <a:pt x="49247" y="0"/>
                  <a:pt x="42863" y="6385"/>
                  <a:pt x="42863" y="14288"/>
                </a:cubicBezTo>
                <a:lnTo>
                  <a:pt x="42863" y="28575"/>
                </a:lnTo>
                <a:lnTo>
                  <a:pt x="28575" y="28575"/>
                </a:lnTo>
                <a:cubicBezTo>
                  <a:pt x="12814" y="28575"/>
                  <a:pt x="0" y="41389"/>
                  <a:pt x="0" y="57150"/>
                </a:cubicBezTo>
                <a:lnTo>
                  <a:pt x="0" y="78581"/>
                </a:lnTo>
                <a:lnTo>
                  <a:pt x="200025" y="78581"/>
                </a:lnTo>
                <a:lnTo>
                  <a:pt x="200025" y="57150"/>
                </a:lnTo>
                <a:cubicBezTo>
                  <a:pt x="200025" y="41389"/>
                  <a:pt x="187211" y="28575"/>
                  <a:pt x="171450" y="28575"/>
                </a:cubicBezTo>
                <a:lnTo>
                  <a:pt x="157163" y="28575"/>
                </a:lnTo>
                <a:lnTo>
                  <a:pt x="157163" y="14288"/>
                </a:lnTo>
                <a:cubicBezTo>
                  <a:pt x="157163" y="6385"/>
                  <a:pt x="150778" y="0"/>
                  <a:pt x="142875" y="0"/>
                </a:cubicBezTo>
                <a:cubicBezTo>
                  <a:pt x="134972" y="0"/>
                  <a:pt x="128588" y="6385"/>
                  <a:pt x="128588" y="14288"/>
                </a:cubicBezTo>
                <a:lnTo>
                  <a:pt x="128588" y="28575"/>
                </a:lnTo>
                <a:lnTo>
                  <a:pt x="71438" y="28575"/>
                </a:lnTo>
                <a:lnTo>
                  <a:pt x="71438" y="14288"/>
                </a:lnTo>
                <a:cubicBezTo>
                  <a:pt x="71438" y="6385"/>
                  <a:pt x="65053" y="0"/>
                  <a:pt x="57150" y="0"/>
                </a:cubicBezTo>
                <a:close/>
                <a:moveTo>
                  <a:pt x="0" y="100013"/>
                </a:move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100013"/>
                </a:lnTo>
                <a:lnTo>
                  <a:pt x="0" y="10001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4" name="Text 11"/>
          <p:cNvSpPr/>
          <p:nvPr/>
        </p:nvSpPr>
        <p:spPr>
          <a:xfrm>
            <a:off x="7514630" y="5410200"/>
            <a:ext cx="1066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18.02.2026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Проблема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Корпоративные хранилища —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это «кладбища знаний»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2133600"/>
            <a:ext cx="7067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 компании есть: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2552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09587" y="265747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0" y="21431"/>
                </a:moveTo>
                <a:cubicBezTo>
                  <a:pt x="0" y="9611"/>
                  <a:pt x="9611" y="0"/>
                  <a:pt x="21431" y="0"/>
                </a:cubicBezTo>
                <a:lnTo>
                  <a:pt x="71493" y="0"/>
                </a:lnTo>
                <a:cubicBezTo>
                  <a:pt x="77186" y="0"/>
                  <a:pt x="82644" y="2244"/>
                  <a:pt x="86663" y="6262"/>
                </a:cubicBezTo>
                <a:lnTo>
                  <a:pt x="122326" y="41958"/>
                </a:lnTo>
                <a:cubicBezTo>
                  <a:pt x="126344" y="45977"/>
                  <a:pt x="128588" y="51435"/>
                  <a:pt x="128588" y="57128"/>
                </a:cubicBezTo>
                <a:lnTo>
                  <a:pt x="128588" y="150019"/>
                </a:lnTo>
                <a:cubicBezTo>
                  <a:pt x="128588" y="161839"/>
                  <a:pt x="118977" y="171450"/>
                  <a:pt x="107156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21431"/>
                </a:lnTo>
                <a:close/>
                <a:moveTo>
                  <a:pt x="69652" y="19590"/>
                </a:moveTo>
                <a:lnTo>
                  <a:pt x="69652" y="50899"/>
                </a:lnTo>
                <a:cubicBezTo>
                  <a:pt x="69652" y="55353"/>
                  <a:pt x="73235" y="58936"/>
                  <a:pt x="77688" y="58936"/>
                </a:cubicBezTo>
                <a:lnTo>
                  <a:pt x="108998" y="58936"/>
                </a:lnTo>
                <a:lnTo>
                  <a:pt x="69652" y="19590"/>
                </a:lnTo>
                <a:close/>
                <a:moveTo>
                  <a:pt x="40184" y="85725"/>
                </a:moveTo>
                <a:cubicBezTo>
                  <a:pt x="35730" y="85725"/>
                  <a:pt x="32147" y="89308"/>
                  <a:pt x="32147" y="93762"/>
                </a:cubicBezTo>
                <a:cubicBezTo>
                  <a:pt x="32147" y="98215"/>
                  <a:pt x="35730" y="101798"/>
                  <a:pt x="40184" y="101798"/>
                </a:cubicBezTo>
                <a:lnTo>
                  <a:pt x="88404" y="101798"/>
                </a:lnTo>
                <a:cubicBezTo>
                  <a:pt x="92858" y="101798"/>
                  <a:pt x="96441" y="98215"/>
                  <a:pt x="96441" y="93762"/>
                </a:cubicBezTo>
                <a:cubicBezTo>
                  <a:pt x="96441" y="89308"/>
                  <a:pt x="92858" y="85725"/>
                  <a:pt x="88404" y="85725"/>
                </a:cubicBezTo>
                <a:lnTo>
                  <a:pt x="40184" y="85725"/>
                </a:lnTo>
                <a:close/>
                <a:moveTo>
                  <a:pt x="40184" y="117872"/>
                </a:moveTo>
                <a:cubicBezTo>
                  <a:pt x="35730" y="117872"/>
                  <a:pt x="32147" y="121455"/>
                  <a:pt x="32147" y="125909"/>
                </a:cubicBezTo>
                <a:cubicBezTo>
                  <a:pt x="32147" y="130362"/>
                  <a:pt x="35730" y="133945"/>
                  <a:pt x="40184" y="133945"/>
                </a:cubicBezTo>
                <a:lnTo>
                  <a:pt x="88404" y="133945"/>
                </a:lnTo>
                <a:cubicBezTo>
                  <a:pt x="92858" y="133945"/>
                  <a:pt x="96441" y="130362"/>
                  <a:pt x="96441" y="125909"/>
                </a:cubicBezTo>
                <a:cubicBezTo>
                  <a:pt x="96441" y="121455"/>
                  <a:pt x="92858" y="117872"/>
                  <a:pt x="88404" y="117872"/>
                </a:cubicBezTo>
                <a:lnTo>
                  <a:pt x="40184" y="117872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Text 5"/>
          <p:cNvSpPr/>
          <p:nvPr/>
        </p:nvSpPr>
        <p:spPr>
          <a:xfrm>
            <a:off x="914400" y="2609850"/>
            <a:ext cx="3038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Техническая документация (ГОСТы)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1000" y="3048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509587" y="315277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0" y="21431"/>
                </a:moveTo>
                <a:cubicBezTo>
                  <a:pt x="0" y="9611"/>
                  <a:pt x="9611" y="0"/>
                  <a:pt x="21431" y="0"/>
                </a:cubicBezTo>
                <a:lnTo>
                  <a:pt x="71493" y="0"/>
                </a:lnTo>
                <a:cubicBezTo>
                  <a:pt x="77186" y="0"/>
                  <a:pt x="82644" y="2244"/>
                  <a:pt x="86663" y="6262"/>
                </a:cubicBezTo>
                <a:lnTo>
                  <a:pt x="122326" y="41958"/>
                </a:lnTo>
                <a:cubicBezTo>
                  <a:pt x="126344" y="45977"/>
                  <a:pt x="128588" y="51435"/>
                  <a:pt x="128588" y="57128"/>
                </a:cubicBezTo>
                <a:lnTo>
                  <a:pt x="128588" y="150019"/>
                </a:lnTo>
                <a:cubicBezTo>
                  <a:pt x="128588" y="161839"/>
                  <a:pt x="118977" y="171450"/>
                  <a:pt x="107156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21431"/>
                </a:lnTo>
                <a:close/>
                <a:moveTo>
                  <a:pt x="69652" y="19590"/>
                </a:moveTo>
                <a:lnTo>
                  <a:pt x="69652" y="50899"/>
                </a:lnTo>
                <a:cubicBezTo>
                  <a:pt x="69652" y="55353"/>
                  <a:pt x="73235" y="58936"/>
                  <a:pt x="77688" y="58936"/>
                </a:cubicBezTo>
                <a:lnTo>
                  <a:pt x="108998" y="58936"/>
                </a:lnTo>
                <a:lnTo>
                  <a:pt x="69652" y="19590"/>
                </a:lnTo>
                <a:close/>
                <a:moveTo>
                  <a:pt x="40184" y="85725"/>
                </a:moveTo>
                <a:cubicBezTo>
                  <a:pt x="35730" y="85725"/>
                  <a:pt x="32147" y="89308"/>
                  <a:pt x="32147" y="93762"/>
                </a:cubicBezTo>
                <a:cubicBezTo>
                  <a:pt x="32147" y="98215"/>
                  <a:pt x="35730" y="101798"/>
                  <a:pt x="40184" y="101798"/>
                </a:cubicBezTo>
                <a:lnTo>
                  <a:pt x="88404" y="101798"/>
                </a:lnTo>
                <a:cubicBezTo>
                  <a:pt x="92858" y="101798"/>
                  <a:pt x="96441" y="98215"/>
                  <a:pt x="96441" y="93762"/>
                </a:cubicBezTo>
                <a:cubicBezTo>
                  <a:pt x="96441" y="89308"/>
                  <a:pt x="92858" y="85725"/>
                  <a:pt x="88404" y="85725"/>
                </a:cubicBezTo>
                <a:lnTo>
                  <a:pt x="40184" y="85725"/>
                </a:lnTo>
                <a:close/>
                <a:moveTo>
                  <a:pt x="40184" y="117872"/>
                </a:moveTo>
                <a:cubicBezTo>
                  <a:pt x="35730" y="117872"/>
                  <a:pt x="32147" y="121455"/>
                  <a:pt x="32147" y="125909"/>
                </a:cubicBezTo>
                <a:cubicBezTo>
                  <a:pt x="32147" y="130362"/>
                  <a:pt x="35730" y="133945"/>
                  <a:pt x="40184" y="133945"/>
                </a:cubicBezTo>
                <a:lnTo>
                  <a:pt x="88404" y="133945"/>
                </a:lnTo>
                <a:cubicBezTo>
                  <a:pt x="92858" y="133945"/>
                  <a:pt x="96441" y="130362"/>
                  <a:pt x="96441" y="125909"/>
                </a:cubicBezTo>
                <a:cubicBezTo>
                  <a:pt x="96441" y="121455"/>
                  <a:pt x="92858" y="117872"/>
                  <a:pt x="88404" y="117872"/>
                </a:cubicBezTo>
                <a:lnTo>
                  <a:pt x="40184" y="117872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0" name="Text 8"/>
          <p:cNvSpPr/>
          <p:nvPr/>
        </p:nvSpPr>
        <p:spPr>
          <a:xfrm>
            <a:off x="914400" y="3105150"/>
            <a:ext cx="2219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Регламенты и инструкции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1000" y="3543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509587" y="364807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0" y="21431"/>
                </a:moveTo>
                <a:cubicBezTo>
                  <a:pt x="0" y="9611"/>
                  <a:pt x="9611" y="0"/>
                  <a:pt x="21431" y="0"/>
                </a:cubicBezTo>
                <a:lnTo>
                  <a:pt x="71493" y="0"/>
                </a:lnTo>
                <a:cubicBezTo>
                  <a:pt x="77186" y="0"/>
                  <a:pt x="82644" y="2244"/>
                  <a:pt x="86663" y="6262"/>
                </a:cubicBezTo>
                <a:lnTo>
                  <a:pt x="122326" y="41958"/>
                </a:lnTo>
                <a:cubicBezTo>
                  <a:pt x="126344" y="45977"/>
                  <a:pt x="128588" y="51435"/>
                  <a:pt x="128588" y="57128"/>
                </a:cubicBezTo>
                <a:lnTo>
                  <a:pt x="128588" y="150019"/>
                </a:lnTo>
                <a:cubicBezTo>
                  <a:pt x="128588" y="161839"/>
                  <a:pt x="118977" y="171450"/>
                  <a:pt x="107156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21431"/>
                </a:lnTo>
                <a:close/>
                <a:moveTo>
                  <a:pt x="69652" y="19590"/>
                </a:moveTo>
                <a:lnTo>
                  <a:pt x="69652" y="50899"/>
                </a:lnTo>
                <a:cubicBezTo>
                  <a:pt x="69652" y="55353"/>
                  <a:pt x="73235" y="58936"/>
                  <a:pt x="77688" y="58936"/>
                </a:cubicBezTo>
                <a:lnTo>
                  <a:pt x="108998" y="58936"/>
                </a:lnTo>
                <a:lnTo>
                  <a:pt x="69652" y="19590"/>
                </a:lnTo>
                <a:close/>
                <a:moveTo>
                  <a:pt x="40184" y="85725"/>
                </a:moveTo>
                <a:cubicBezTo>
                  <a:pt x="35730" y="85725"/>
                  <a:pt x="32147" y="89308"/>
                  <a:pt x="32147" y="93762"/>
                </a:cubicBezTo>
                <a:cubicBezTo>
                  <a:pt x="32147" y="98215"/>
                  <a:pt x="35730" y="101798"/>
                  <a:pt x="40184" y="101798"/>
                </a:cubicBezTo>
                <a:lnTo>
                  <a:pt x="88404" y="101798"/>
                </a:lnTo>
                <a:cubicBezTo>
                  <a:pt x="92858" y="101798"/>
                  <a:pt x="96441" y="98215"/>
                  <a:pt x="96441" y="93762"/>
                </a:cubicBezTo>
                <a:cubicBezTo>
                  <a:pt x="96441" y="89308"/>
                  <a:pt x="92858" y="85725"/>
                  <a:pt x="88404" y="85725"/>
                </a:cubicBezTo>
                <a:lnTo>
                  <a:pt x="40184" y="85725"/>
                </a:lnTo>
                <a:close/>
                <a:moveTo>
                  <a:pt x="40184" y="117872"/>
                </a:moveTo>
                <a:cubicBezTo>
                  <a:pt x="35730" y="117872"/>
                  <a:pt x="32147" y="121455"/>
                  <a:pt x="32147" y="125909"/>
                </a:cubicBezTo>
                <a:cubicBezTo>
                  <a:pt x="32147" y="130362"/>
                  <a:pt x="35730" y="133945"/>
                  <a:pt x="40184" y="133945"/>
                </a:cubicBezTo>
                <a:lnTo>
                  <a:pt x="88404" y="133945"/>
                </a:lnTo>
                <a:cubicBezTo>
                  <a:pt x="92858" y="133945"/>
                  <a:pt x="96441" y="130362"/>
                  <a:pt x="96441" y="125909"/>
                </a:cubicBezTo>
                <a:cubicBezTo>
                  <a:pt x="96441" y="121455"/>
                  <a:pt x="92858" y="117872"/>
                  <a:pt x="88404" y="117872"/>
                </a:cubicBezTo>
                <a:lnTo>
                  <a:pt x="40184" y="117872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3" name="Text 11"/>
          <p:cNvSpPr/>
          <p:nvPr/>
        </p:nvSpPr>
        <p:spPr>
          <a:xfrm>
            <a:off x="914400" y="3600450"/>
            <a:ext cx="215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Проектная документация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1000" y="40386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509587" y="414337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0" y="21431"/>
                </a:moveTo>
                <a:cubicBezTo>
                  <a:pt x="0" y="9611"/>
                  <a:pt x="9611" y="0"/>
                  <a:pt x="21431" y="0"/>
                </a:cubicBezTo>
                <a:lnTo>
                  <a:pt x="71493" y="0"/>
                </a:lnTo>
                <a:cubicBezTo>
                  <a:pt x="77186" y="0"/>
                  <a:pt x="82644" y="2244"/>
                  <a:pt x="86663" y="6262"/>
                </a:cubicBezTo>
                <a:lnTo>
                  <a:pt x="122326" y="41958"/>
                </a:lnTo>
                <a:cubicBezTo>
                  <a:pt x="126344" y="45977"/>
                  <a:pt x="128588" y="51435"/>
                  <a:pt x="128588" y="57128"/>
                </a:cubicBezTo>
                <a:lnTo>
                  <a:pt x="128588" y="150019"/>
                </a:lnTo>
                <a:cubicBezTo>
                  <a:pt x="128588" y="161839"/>
                  <a:pt x="118977" y="171450"/>
                  <a:pt x="107156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21431"/>
                </a:lnTo>
                <a:close/>
                <a:moveTo>
                  <a:pt x="69652" y="19590"/>
                </a:moveTo>
                <a:lnTo>
                  <a:pt x="69652" y="50899"/>
                </a:lnTo>
                <a:cubicBezTo>
                  <a:pt x="69652" y="55353"/>
                  <a:pt x="73235" y="58936"/>
                  <a:pt x="77688" y="58936"/>
                </a:cubicBezTo>
                <a:lnTo>
                  <a:pt x="108998" y="58936"/>
                </a:lnTo>
                <a:lnTo>
                  <a:pt x="69652" y="19590"/>
                </a:lnTo>
                <a:close/>
                <a:moveTo>
                  <a:pt x="40184" y="85725"/>
                </a:moveTo>
                <a:cubicBezTo>
                  <a:pt x="35730" y="85725"/>
                  <a:pt x="32147" y="89308"/>
                  <a:pt x="32147" y="93762"/>
                </a:cubicBezTo>
                <a:cubicBezTo>
                  <a:pt x="32147" y="98215"/>
                  <a:pt x="35730" y="101798"/>
                  <a:pt x="40184" y="101798"/>
                </a:cubicBezTo>
                <a:lnTo>
                  <a:pt x="88404" y="101798"/>
                </a:lnTo>
                <a:cubicBezTo>
                  <a:pt x="92858" y="101798"/>
                  <a:pt x="96441" y="98215"/>
                  <a:pt x="96441" y="93762"/>
                </a:cubicBezTo>
                <a:cubicBezTo>
                  <a:pt x="96441" y="89308"/>
                  <a:pt x="92858" y="85725"/>
                  <a:pt x="88404" y="85725"/>
                </a:cubicBezTo>
                <a:lnTo>
                  <a:pt x="40184" y="85725"/>
                </a:lnTo>
                <a:close/>
                <a:moveTo>
                  <a:pt x="40184" y="117872"/>
                </a:moveTo>
                <a:cubicBezTo>
                  <a:pt x="35730" y="117872"/>
                  <a:pt x="32147" y="121455"/>
                  <a:pt x="32147" y="125909"/>
                </a:cubicBezTo>
                <a:cubicBezTo>
                  <a:pt x="32147" y="130362"/>
                  <a:pt x="35730" y="133945"/>
                  <a:pt x="40184" y="133945"/>
                </a:cubicBezTo>
                <a:lnTo>
                  <a:pt x="88404" y="133945"/>
                </a:lnTo>
                <a:cubicBezTo>
                  <a:pt x="92858" y="133945"/>
                  <a:pt x="96441" y="130362"/>
                  <a:pt x="96441" y="125909"/>
                </a:cubicBezTo>
                <a:cubicBezTo>
                  <a:pt x="96441" y="121455"/>
                  <a:pt x="92858" y="117872"/>
                  <a:pt x="88404" y="117872"/>
                </a:cubicBezTo>
                <a:lnTo>
                  <a:pt x="40184" y="117872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6" name="Text 14"/>
          <p:cNvSpPr/>
          <p:nvPr/>
        </p:nvSpPr>
        <p:spPr>
          <a:xfrm>
            <a:off x="914400" y="4095750"/>
            <a:ext cx="168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Отчёты и договоры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1000" y="4652963"/>
            <a:ext cx="6972300" cy="9525"/>
          </a:xfrm>
          <a:custGeom>
            <a:avLst/>
            <a:gdLst/>
            <a:ahLst/>
            <a:cxnLst/>
            <a:rect l="l" t="t" r="r" b="b"/>
            <a:pathLst>
              <a:path w="6972300" h="9525">
                <a:moveTo>
                  <a:pt x="0" y="0"/>
                </a:moveTo>
                <a:lnTo>
                  <a:pt x="6972300" y="0"/>
                </a:lnTo>
                <a:lnTo>
                  <a:pt x="69723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18" name="Shape 16"/>
          <p:cNvSpPr/>
          <p:nvPr/>
        </p:nvSpPr>
        <p:spPr>
          <a:xfrm>
            <a:off x="428625" y="492442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9" name="Text 17"/>
          <p:cNvSpPr/>
          <p:nvPr/>
        </p:nvSpPr>
        <p:spPr>
          <a:xfrm>
            <a:off x="733425" y="4886325"/>
            <a:ext cx="1914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Но чтобы найти ответ: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81000" y="5267325"/>
            <a:ext cx="708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«Чем кормят рабочих на стройплощадке?»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81000" y="5686425"/>
            <a:ext cx="70580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Нужно: открывать папки, искать файлы, читать, сопоставлять, собирать информацию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04813" y="64484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23" name="Text 21"/>
          <p:cNvSpPr/>
          <p:nvPr/>
        </p:nvSpPr>
        <p:spPr>
          <a:xfrm>
            <a:off x="695325" y="6372225"/>
            <a:ext cx="15144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15-30 мин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2316510" y="64484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03659"/>
                </a:moveTo>
                <a:cubicBezTo>
                  <a:pt x="191653" y="99008"/>
                  <a:pt x="191653" y="91455"/>
                  <a:pt x="187003" y="86804"/>
                </a:cubicBezTo>
                <a:lnTo>
                  <a:pt x="127471" y="27273"/>
                </a:lnTo>
                <a:cubicBezTo>
                  <a:pt x="122820" y="22622"/>
                  <a:pt x="115267" y="22622"/>
                  <a:pt x="110617" y="27273"/>
                </a:cubicBezTo>
                <a:cubicBezTo>
                  <a:pt x="105966" y="31924"/>
                  <a:pt x="105966" y="39477"/>
                  <a:pt x="110617" y="44128"/>
                </a:cubicBezTo>
                <a:lnTo>
                  <a:pt x="149833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49833" y="107156"/>
                </a:lnTo>
                <a:lnTo>
                  <a:pt x="110617" y="146372"/>
                </a:lnTo>
                <a:cubicBezTo>
                  <a:pt x="105966" y="151023"/>
                  <a:pt x="105966" y="158576"/>
                  <a:pt x="110617" y="163227"/>
                </a:cubicBezTo>
                <a:cubicBezTo>
                  <a:pt x="115267" y="167878"/>
                  <a:pt x="122820" y="167878"/>
                  <a:pt x="127471" y="163227"/>
                </a:cubicBezTo>
                <a:lnTo>
                  <a:pt x="187003" y="103696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5" name="Text 23"/>
          <p:cNvSpPr/>
          <p:nvPr/>
        </p:nvSpPr>
        <p:spPr>
          <a:xfrm>
            <a:off x="2607022" y="6410325"/>
            <a:ext cx="101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 хочется: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798391" y="644842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26057" y="-3683"/>
                </a:moveTo>
                <a:cubicBezTo>
                  <a:pt x="130485" y="-484"/>
                  <a:pt x="132122" y="5321"/>
                  <a:pt x="130113" y="10381"/>
                </a:cubicBezTo>
                <a:lnTo>
                  <a:pt x="100943" y="83344"/>
                </a:lnTo>
                <a:lnTo>
                  <a:pt x="154781" y="83344"/>
                </a:lnTo>
                <a:cubicBezTo>
                  <a:pt x="159804" y="83344"/>
                  <a:pt x="164269" y="86469"/>
                  <a:pt x="165981" y="91194"/>
                </a:cubicBezTo>
                <a:cubicBezTo>
                  <a:pt x="167692" y="95920"/>
                  <a:pt x="166241" y="101203"/>
                  <a:pt x="162409" y="104403"/>
                </a:cubicBezTo>
                <a:lnTo>
                  <a:pt x="55252" y="193700"/>
                </a:lnTo>
                <a:cubicBezTo>
                  <a:pt x="51048" y="197197"/>
                  <a:pt x="45058" y="197383"/>
                  <a:pt x="40630" y="194183"/>
                </a:cubicBezTo>
                <a:cubicBezTo>
                  <a:pt x="36202" y="190984"/>
                  <a:pt x="34565" y="185179"/>
                  <a:pt x="36575" y="180119"/>
                </a:cubicBezTo>
                <a:lnTo>
                  <a:pt x="65745" y="107156"/>
                </a:lnTo>
                <a:lnTo>
                  <a:pt x="11906" y="107156"/>
                </a:lnTo>
                <a:cubicBezTo>
                  <a:pt x="6883" y="107156"/>
                  <a:pt x="2418" y="104031"/>
                  <a:pt x="707" y="99306"/>
                </a:cubicBezTo>
                <a:cubicBezTo>
                  <a:pt x="-1005" y="94580"/>
                  <a:pt x="446" y="89297"/>
                  <a:pt x="4279" y="86097"/>
                </a:cubicBezTo>
                <a:lnTo>
                  <a:pt x="111435" y="-3200"/>
                </a:lnTo>
                <a:cubicBezTo>
                  <a:pt x="115639" y="-6697"/>
                  <a:pt x="121630" y="-6883"/>
                  <a:pt x="126057" y="-3683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7" name="Text 25"/>
          <p:cNvSpPr/>
          <p:nvPr/>
        </p:nvSpPr>
        <p:spPr>
          <a:xfrm>
            <a:off x="4076998" y="6372225"/>
            <a:ext cx="10287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30 сек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815263" y="2859881"/>
            <a:ext cx="3990975" cy="3133725"/>
          </a:xfrm>
          <a:custGeom>
            <a:avLst/>
            <a:gdLst/>
            <a:ahLst/>
            <a:cxnLst/>
            <a:rect l="l" t="t" r="r" b="b"/>
            <a:pathLst>
              <a:path w="3990975" h="3133725">
                <a:moveTo>
                  <a:pt x="152393" y="0"/>
                </a:moveTo>
                <a:lnTo>
                  <a:pt x="3838582" y="0"/>
                </a:lnTo>
                <a:cubicBezTo>
                  <a:pt x="3922746" y="0"/>
                  <a:pt x="3990975" y="68229"/>
                  <a:pt x="3990975" y="152393"/>
                </a:cubicBezTo>
                <a:lnTo>
                  <a:pt x="3990975" y="2981332"/>
                </a:lnTo>
                <a:cubicBezTo>
                  <a:pt x="3990975" y="3065496"/>
                  <a:pt x="3922746" y="3133725"/>
                  <a:pt x="3838582" y="3133725"/>
                </a:cubicBezTo>
                <a:lnTo>
                  <a:pt x="152393" y="3133725"/>
                </a:lnTo>
                <a:cubicBezTo>
                  <a:pt x="68229" y="3133725"/>
                  <a:pt x="0" y="3065496"/>
                  <a:pt x="0" y="2981332"/>
                </a:cubicBezTo>
                <a:lnTo>
                  <a:pt x="0" y="152393"/>
                </a:lnTo>
                <a:cubicBezTo>
                  <a:pt x="0" y="68285"/>
                  <a:pt x="68285" y="0"/>
                  <a:pt x="152393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29" name="Shape 27"/>
          <p:cNvSpPr/>
          <p:nvPr/>
        </p:nvSpPr>
        <p:spPr>
          <a:xfrm>
            <a:off x="8124825" y="316944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324850" y="3331369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1" name="Text 29"/>
          <p:cNvSpPr/>
          <p:nvPr/>
        </p:nvSpPr>
        <p:spPr>
          <a:xfrm>
            <a:off x="8886825" y="3207544"/>
            <a:ext cx="11620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Решение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886825" y="3512344"/>
            <a:ext cx="1123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ИИ-помощник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124825" y="4007644"/>
            <a:ext cx="3457575" cy="167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Интеллектуальный помощник, интегрированный в корпоративную систему документооборота, который понимает естественный язык и мгновенно находит нужную информацию в любых документах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kern="0" spc="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Решение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ИИ-помощник, интегрированный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 файловый обменник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1469" y="1781969"/>
            <a:ext cx="11549063" cy="2690813"/>
          </a:xfrm>
          <a:custGeom>
            <a:avLst/>
            <a:gdLst/>
            <a:ahLst/>
            <a:cxnLst/>
            <a:rect l="l" t="t" r="r" b="b"/>
            <a:pathLst>
              <a:path w="11549063" h="2690813">
                <a:moveTo>
                  <a:pt x="127006" y="0"/>
                </a:moveTo>
                <a:lnTo>
                  <a:pt x="11422056" y="0"/>
                </a:lnTo>
                <a:cubicBezTo>
                  <a:pt x="11492200" y="0"/>
                  <a:pt x="11549062" y="56863"/>
                  <a:pt x="11549062" y="127006"/>
                </a:cubicBezTo>
                <a:lnTo>
                  <a:pt x="11549063" y="2563806"/>
                </a:lnTo>
                <a:cubicBezTo>
                  <a:pt x="11549062" y="2633950"/>
                  <a:pt x="11492200" y="2690813"/>
                  <a:pt x="11422056" y="2690813"/>
                </a:cubicBezTo>
                <a:lnTo>
                  <a:pt x="127006" y="2690813"/>
                </a:lnTo>
                <a:cubicBezTo>
                  <a:pt x="56863" y="2690813"/>
                  <a:pt x="0" y="2633950"/>
                  <a:pt x="0" y="2563806"/>
                </a:cubicBezTo>
                <a:lnTo>
                  <a:pt x="0" y="127006"/>
                </a:lnTo>
                <a:cubicBezTo>
                  <a:pt x="0" y="56863"/>
                  <a:pt x="56863" y="0"/>
                  <a:pt x="127006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63500" dist="15875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79438" y="203993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30250" y="2166938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23812" y="0"/>
                </a:moveTo>
                <a:cubicBezTo>
                  <a:pt x="10678" y="0"/>
                  <a:pt x="0" y="10678"/>
                  <a:pt x="0" y="23812"/>
                </a:cubicBezTo>
                <a:lnTo>
                  <a:pt x="0" y="166688"/>
                </a:lnTo>
                <a:cubicBezTo>
                  <a:pt x="0" y="179822"/>
                  <a:pt x="10678" y="190500"/>
                  <a:pt x="23812" y="190500"/>
                </a:cubicBezTo>
                <a:lnTo>
                  <a:pt x="119063" y="190500"/>
                </a:lnTo>
                <a:cubicBezTo>
                  <a:pt x="132197" y="190500"/>
                  <a:pt x="142875" y="179822"/>
                  <a:pt x="142875" y="166688"/>
                </a:cubicBezTo>
                <a:lnTo>
                  <a:pt x="142875" y="23812"/>
                </a:lnTo>
                <a:cubicBezTo>
                  <a:pt x="142875" y="10678"/>
                  <a:pt x="132197" y="0"/>
                  <a:pt x="119063" y="0"/>
                </a:cubicBezTo>
                <a:lnTo>
                  <a:pt x="23812" y="0"/>
                </a:lnTo>
                <a:close/>
                <a:moveTo>
                  <a:pt x="65484" y="130969"/>
                </a:moveTo>
                <a:lnTo>
                  <a:pt x="77391" y="130969"/>
                </a:lnTo>
                <a:cubicBezTo>
                  <a:pt x="83976" y="130969"/>
                  <a:pt x="89297" y="136289"/>
                  <a:pt x="89297" y="142875"/>
                </a:cubicBezTo>
                <a:lnTo>
                  <a:pt x="89297" y="172641"/>
                </a:lnTo>
                <a:lnTo>
                  <a:pt x="53578" y="172641"/>
                </a:lnTo>
                <a:lnTo>
                  <a:pt x="53578" y="142875"/>
                </a:lnTo>
                <a:cubicBezTo>
                  <a:pt x="53578" y="136289"/>
                  <a:pt x="58899" y="130969"/>
                  <a:pt x="65484" y="130969"/>
                </a:cubicBezTo>
                <a:close/>
                <a:moveTo>
                  <a:pt x="35719" y="41672"/>
                </a:moveTo>
                <a:cubicBezTo>
                  <a:pt x="35719" y="38398"/>
                  <a:pt x="38398" y="35719"/>
                  <a:pt x="41672" y="35719"/>
                </a:cubicBezTo>
                <a:lnTo>
                  <a:pt x="53578" y="35719"/>
                </a:lnTo>
                <a:cubicBezTo>
                  <a:pt x="56852" y="35719"/>
                  <a:pt x="59531" y="38398"/>
                  <a:pt x="59531" y="41672"/>
                </a:cubicBezTo>
                <a:lnTo>
                  <a:pt x="59531" y="53578"/>
                </a:lnTo>
                <a:cubicBezTo>
                  <a:pt x="59531" y="56852"/>
                  <a:pt x="56852" y="59531"/>
                  <a:pt x="53578" y="59531"/>
                </a:cubicBezTo>
                <a:lnTo>
                  <a:pt x="41672" y="59531"/>
                </a:lnTo>
                <a:cubicBezTo>
                  <a:pt x="38398" y="59531"/>
                  <a:pt x="35719" y="56852"/>
                  <a:pt x="35719" y="53578"/>
                </a:cubicBezTo>
                <a:lnTo>
                  <a:pt x="35719" y="41672"/>
                </a:lnTo>
                <a:close/>
                <a:moveTo>
                  <a:pt x="89297" y="35719"/>
                </a:moveTo>
                <a:lnTo>
                  <a:pt x="101203" y="35719"/>
                </a:lnTo>
                <a:cubicBezTo>
                  <a:pt x="104477" y="35719"/>
                  <a:pt x="107156" y="38398"/>
                  <a:pt x="107156" y="41672"/>
                </a:cubicBezTo>
                <a:lnTo>
                  <a:pt x="107156" y="53578"/>
                </a:lnTo>
                <a:cubicBezTo>
                  <a:pt x="107156" y="56852"/>
                  <a:pt x="104477" y="59531"/>
                  <a:pt x="101203" y="59531"/>
                </a:cubicBezTo>
                <a:lnTo>
                  <a:pt x="89297" y="59531"/>
                </a:lnTo>
                <a:cubicBezTo>
                  <a:pt x="86023" y="59531"/>
                  <a:pt x="83344" y="56852"/>
                  <a:pt x="83344" y="53578"/>
                </a:cubicBezTo>
                <a:lnTo>
                  <a:pt x="83344" y="41672"/>
                </a:lnTo>
                <a:cubicBezTo>
                  <a:pt x="83344" y="38398"/>
                  <a:pt x="86023" y="35719"/>
                  <a:pt x="89297" y="35719"/>
                </a:cubicBezTo>
                <a:close/>
                <a:moveTo>
                  <a:pt x="35719" y="89297"/>
                </a:moveTo>
                <a:cubicBezTo>
                  <a:pt x="35719" y="86023"/>
                  <a:pt x="38398" y="83344"/>
                  <a:pt x="41672" y="83344"/>
                </a:cubicBezTo>
                <a:lnTo>
                  <a:pt x="53578" y="83344"/>
                </a:lnTo>
                <a:cubicBezTo>
                  <a:pt x="56852" y="83344"/>
                  <a:pt x="59531" y="86023"/>
                  <a:pt x="59531" y="89297"/>
                </a:cubicBezTo>
                <a:lnTo>
                  <a:pt x="59531" y="101203"/>
                </a:lnTo>
                <a:cubicBezTo>
                  <a:pt x="59531" y="104477"/>
                  <a:pt x="56852" y="107156"/>
                  <a:pt x="53578" y="107156"/>
                </a:cubicBezTo>
                <a:lnTo>
                  <a:pt x="41672" y="107156"/>
                </a:lnTo>
                <a:cubicBezTo>
                  <a:pt x="38398" y="107156"/>
                  <a:pt x="35719" y="104477"/>
                  <a:pt x="35719" y="101203"/>
                </a:cubicBezTo>
                <a:lnTo>
                  <a:pt x="35719" y="89297"/>
                </a:lnTo>
                <a:close/>
                <a:moveTo>
                  <a:pt x="89297" y="83344"/>
                </a:moveTo>
                <a:lnTo>
                  <a:pt x="101203" y="83344"/>
                </a:lnTo>
                <a:cubicBezTo>
                  <a:pt x="104477" y="83344"/>
                  <a:pt x="107156" y="86023"/>
                  <a:pt x="107156" y="89297"/>
                </a:cubicBezTo>
                <a:lnTo>
                  <a:pt x="107156" y="101203"/>
                </a:lnTo>
                <a:cubicBezTo>
                  <a:pt x="107156" y="104477"/>
                  <a:pt x="104477" y="107156"/>
                  <a:pt x="101203" y="107156"/>
                </a:cubicBezTo>
                <a:lnTo>
                  <a:pt x="89297" y="107156"/>
                </a:lnTo>
                <a:cubicBezTo>
                  <a:pt x="86023" y="107156"/>
                  <a:pt x="83344" y="104477"/>
                  <a:pt x="83344" y="101203"/>
                </a:cubicBezTo>
                <a:lnTo>
                  <a:pt x="83344" y="89297"/>
                </a:lnTo>
                <a:cubicBezTo>
                  <a:pt x="83344" y="86023"/>
                  <a:pt x="86023" y="83344"/>
                  <a:pt x="89297" y="83344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Text 5"/>
          <p:cNvSpPr/>
          <p:nvPr/>
        </p:nvSpPr>
        <p:spPr>
          <a:xfrm>
            <a:off x="1150938" y="2039938"/>
            <a:ext cx="4143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КОРПОРАТИВНЫЙ ФАЙЛОВЫЙ ОБМЕННИК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50938" y="2293938"/>
            <a:ext cx="411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КФО — система управления документами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79438" y="2674938"/>
            <a:ext cx="3595688" cy="873125"/>
          </a:xfrm>
          <a:custGeom>
            <a:avLst/>
            <a:gdLst/>
            <a:ahLst/>
            <a:cxnLst/>
            <a:rect l="l" t="t" r="r" b="b"/>
            <a:pathLst>
              <a:path w="3595688" h="873125">
                <a:moveTo>
                  <a:pt x="95249" y="0"/>
                </a:moveTo>
                <a:lnTo>
                  <a:pt x="3500438" y="0"/>
                </a:lnTo>
                <a:cubicBezTo>
                  <a:pt x="3553043" y="0"/>
                  <a:pt x="3595688" y="42645"/>
                  <a:pt x="3595688" y="95249"/>
                </a:cubicBezTo>
                <a:lnTo>
                  <a:pt x="3595688" y="777876"/>
                </a:lnTo>
                <a:cubicBezTo>
                  <a:pt x="3595688" y="830480"/>
                  <a:pt x="3553043" y="873125"/>
                  <a:pt x="3500438" y="873125"/>
                </a:cubicBezTo>
                <a:lnTo>
                  <a:pt x="95249" y="873125"/>
                </a:lnTo>
                <a:cubicBezTo>
                  <a:pt x="42645" y="873125"/>
                  <a:pt x="0" y="830480"/>
                  <a:pt x="0" y="777876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solidFill>
            <a:srgbClr val="FAFAFA"/>
          </a:solidFill>
          <a:ln/>
        </p:spPr>
      </p:sp>
      <p:sp>
        <p:nvSpPr>
          <p:cNvPr id="10" name="Shape 8"/>
          <p:cNvSpPr/>
          <p:nvPr/>
        </p:nvSpPr>
        <p:spPr>
          <a:xfrm>
            <a:off x="2243956" y="2833688"/>
            <a:ext cx="267891" cy="238125"/>
          </a:xfrm>
          <a:custGeom>
            <a:avLst/>
            <a:gdLst/>
            <a:ahLst/>
            <a:cxnLst/>
            <a:rect l="l" t="t" r="r" b="b"/>
            <a:pathLst>
              <a:path w="267891" h="238125">
                <a:moveTo>
                  <a:pt x="26045" y="104924"/>
                </a:moveTo>
                <a:lnTo>
                  <a:pt x="15069" y="137759"/>
                </a:lnTo>
                <a:lnTo>
                  <a:pt x="15069" y="44648"/>
                </a:lnTo>
                <a:cubicBezTo>
                  <a:pt x="15069" y="28231"/>
                  <a:pt x="28417" y="14883"/>
                  <a:pt x="44834" y="14883"/>
                </a:cubicBezTo>
                <a:lnTo>
                  <a:pt x="109342" y="14883"/>
                </a:lnTo>
                <a:cubicBezTo>
                  <a:pt x="115760" y="14883"/>
                  <a:pt x="122039" y="16976"/>
                  <a:pt x="127202" y="20836"/>
                </a:cubicBezTo>
                <a:lnTo>
                  <a:pt x="145061" y="34230"/>
                </a:lnTo>
                <a:cubicBezTo>
                  <a:pt x="147619" y="36184"/>
                  <a:pt x="150781" y="37207"/>
                  <a:pt x="153991" y="37207"/>
                </a:cubicBezTo>
                <a:lnTo>
                  <a:pt x="208545" y="37207"/>
                </a:lnTo>
                <a:cubicBezTo>
                  <a:pt x="224963" y="37207"/>
                  <a:pt x="238311" y="50555"/>
                  <a:pt x="238311" y="66973"/>
                </a:cubicBezTo>
                <a:lnTo>
                  <a:pt x="238311" y="74414"/>
                </a:lnTo>
                <a:lnTo>
                  <a:pt x="68368" y="74414"/>
                </a:lnTo>
                <a:cubicBezTo>
                  <a:pt x="49160" y="74414"/>
                  <a:pt x="32091" y="86692"/>
                  <a:pt x="25998" y="104924"/>
                </a:cubicBezTo>
                <a:close/>
                <a:moveTo>
                  <a:pt x="222219" y="208359"/>
                </a:moveTo>
                <a:lnTo>
                  <a:pt x="46044" y="208359"/>
                </a:lnTo>
                <a:cubicBezTo>
                  <a:pt x="30789" y="208359"/>
                  <a:pt x="20045" y="193430"/>
                  <a:pt x="24882" y="178966"/>
                </a:cubicBezTo>
                <a:lnTo>
                  <a:pt x="47206" y="111993"/>
                </a:lnTo>
                <a:cubicBezTo>
                  <a:pt x="50229" y="102877"/>
                  <a:pt x="58787" y="96738"/>
                  <a:pt x="68368" y="96738"/>
                </a:cubicBezTo>
                <a:lnTo>
                  <a:pt x="244543" y="96738"/>
                </a:lnTo>
                <a:cubicBezTo>
                  <a:pt x="259798" y="96738"/>
                  <a:pt x="270542" y="111668"/>
                  <a:pt x="265705" y="126132"/>
                </a:cubicBezTo>
                <a:lnTo>
                  <a:pt x="243380" y="193104"/>
                </a:lnTo>
                <a:cubicBezTo>
                  <a:pt x="240357" y="202220"/>
                  <a:pt x="231800" y="208359"/>
                  <a:pt x="222219" y="20835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1" name="Text 9"/>
          <p:cNvSpPr/>
          <p:nvPr/>
        </p:nvSpPr>
        <p:spPr>
          <a:xfrm>
            <a:off x="702469" y="3167063"/>
            <a:ext cx="3349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Документы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299396" y="2674938"/>
            <a:ext cx="3595688" cy="873125"/>
          </a:xfrm>
          <a:custGeom>
            <a:avLst/>
            <a:gdLst/>
            <a:ahLst/>
            <a:cxnLst/>
            <a:rect l="l" t="t" r="r" b="b"/>
            <a:pathLst>
              <a:path w="3595688" h="873125">
                <a:moveTo>
                  <a:pt x="95249" y="0"/>
                </a:moveTo>
                <a:lnTo>
                  <a:pt x="3500438" y="0"/>
                </a:lnTo>
                <a:cubicBezTo>
                  <a:pt x="3553043" y="0"/>
                  <a:pt x="3595688" y="42645"/>
                  <a:pt x="3595688" y="95249"/>
                </a:cubicBezTo>
                <a:lnTo>
                  <a:pt x="3595688" y="777876"/>
                </a:lnTo>
                <a:cubicBezTo>
                  <a:pt x="3595688" y="830480"/>
                  <a:pt x="3553043" y="873125"/>
                  <a:pt x="3500438" y="873125"/>
                </a:cubicBezTo>
                <a:lnTo>
                  <a:pt x="95249" y="873125"/>
                </a:lnTo>
                <a:cubicBezTo>
                  <a:pt x="42645" y="873125"/>
                  <a:pt x="0" y="830480"/>
                  <a:pt x="0" y="777876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solidFill>
            <a:srgbClr val="FAFAFA"/>
          </a:solidFill>
          <a:ln/>
        </p:spPr>
      </p:sp>
      <p:sp>
        <p:nvSpPr>
          <p:cNvPr id="13" name="Shape 11"/>
          <p:cNvSpPr/>
          <p:nvPr/>
        </p:nvSpPr>
        <p:spPr>
          <a:xfrm>
            <a:off x="5963915" y="2833688"/>
            <a:ext cx="267891" cy="238125"/>
          </a:xfrm>
          <a:custGeom>
            <a:avLst/>
            <a:gdLst/>
            <a:ahLst/>
            <a:cxnLst/>
            <a:rect l="l" t="t" r="r" b="b"/>
            <a:pathLst>
              <a:path w="267891" h="238125">
                <a:moveTo>
                  <a:pt x="178594" y="66973"/>
                </a:moveTo>
                <a:cubicBezTo>
                  <a:pt x="178594" y="112179"/>
                  <a:pt x="138596" y="148828"/>
                  <a:pt x="89297" y="148828"/>
                </a:cubicBezTo>
                <a:cubicBezTo>
                  <a:pt x="76879" y="148828"/>
                  <a:pt x="65066" y="146503"/>
                  <a:pt x="54322" y="142317"/>
                </a:cubicBezTo>
                <a:lnTo>
                  <a:pt x="16371" y="162409"/>
                </a:lnTo>
                <a:cubicBezTo>
                  <a:pt x="12046" y="164688"/>
                  <a:pt x="6744" y="163897"/>
                  <a:pt x="3256" y="160455"/>
                </a:cubicBezTo>
                <a:cubicBezTo>
                  <a:pt x="-233" y="157014"/>
                  <a:pt x="-1023" y="151665"/>
                  <a:pt x="1302" y="147340"/>
                </a:cubicBezTo>
                <a:lnTo>
                  <a:pt x="17859" y="116086"/>
                </a:lnTo>
                <a:cubicBezTo>
                  <a:pt x="6651" y="102412"/>
                  <a:pt x="0" y="85390"/>
                  <a:pt x="0" y="66973"/>
                </a:cubicBezTo>
                <a:cubicBezTo>
                  <a:pt x="0" y="21766"/>
                  <a:pt x="39998" y="-14883"/>
                  <a:pt x="89297" y="-14883"/>
                </a:cubicBezTo>
                <a:cubicBezTo>
                  <a:pt x="138596" y="-14883"/>
                  <a:pt x="178594" y="21766"/>
                  <a:pt x="178594" y="66973"/>
                </a:cubicBezTo>
                <a:close/>
                <a:moveTo>
                  <a:pt x="178594" y="238125"/>
                </a:moveTo>
                <a:cubicBezTo>
                  <a:pt x="134829" y="238125"/>
                  <a:pt x="98413" y="209243"/>
                  <a:pt x="90785" y="171152"/>
                </a:cubicBezTo>
                <a:cubicBezTo>
                  <a:pt x="146596" y="170455"/>
                  <a:pt x="195104" y="130736"/>
                  <a:pt x="200453" y="76879"/>
                </a:cubicBezTo>
                <a:cubicBezTo>
                  <a:pt x="239195" y="85809"/>
                  <a:pt x="267891" y="117946"/>
                  <a:pt x="267891" y="156270"/>
                </a:cubicBezTo>
                <a:cubicBezTo>
                  <a:pt x="267891" y="174687"/>
                  <a:pt x="261240" y="191709"/>
                  <a:pt x="250031" y="205383"/>
                </a:cubicBezTo>
                <a:lnTo>
                  <a:pt x="266588" y="236637"/>
                </a:lnTo>
                <a:cubicBezTo>
                  <a:pt x="268867" y="240962"/>
                  <a:pt x="268077" y="246264"/>
                  <a:pt x="264635" y="249752"/>
                </a:cubicBezTo>
                <a:cubicBezTo>
                  <a:pt x="261193" y="253240"/>
                  <a:pt x="255845" y="254031"/>
                  <a:pt x="251520" y="251706"/>
                </a:cubicBezTo>
                <a:lnTo>
                  <a:pt x="213568" y="231614"/>
                </a:lnTo>
                <a:cubicBezTo>
                  <a:pt x="202825" y="235800"/>
                  <a:pt x="191012" y="238125"/>
                  <a:pt x="178594" y="238125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4" name="Text 12"/>
          <p:cNvSpPr/>
          <p:nvPr/>
        </p:nvSpPr>
        <p:spPr>
          <a:xfrm>
            <a:off x="4422428" y="3167063"/>
            <a:ext cx="3349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Запросы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019479" y="2674938"/>
            <a:ext cx="3595688" cy="873125"/>
          </a:xfrm>
          <a:custGeom>
            <a:avLst/>
            <a:gdLst/>
            <a:ahLst/>
            <a:cxnLst/>
            <a:rect l="l" t="t" r="r" b="b"/>
            <a:pathLst>
              <a:path w="3595688" h="873125">
                <a:moveTo>
                  <a:pt x="95249" y="0"/>
                </a:moveTo>
                <a:lnTo>
                  <a:pt x="3500438" y="0"/>
                </a:lnTo>
                <a:cubicBezTo>
                  <a:pt x="3553043" y="0"/>
                  <a:pt x="3595688" y="42645"/>
                  <a:pt x="3595688" y="95249"/>
                </a:cubicBezTo>
                <a:lnTo>
                  <a:pt x="3595688" y="777876"/>
                </a:lnTo>
                <a:cubicBezTo>
                  <a:pt x="3595688" y="830480"/>
                  <a:pt x="3553043" y="873125"/>
                  <a:pt x="3500438" y="873125"/>
                </a:cubicBezTo>
                <a:lnTo>
                  <a:pt x="95249" y="873125"/>
                </a:lnTo>
                <a:cubicBezTo>
                  <a:pt x="42645" y="873125"/>
                  <a:pt x="0" y="830480"/>
                  <a:pt x="0" y="777876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solidFill>
            <a:srgbClr val="FAFAFA"/>
          </a:solidFill>
          <a:ln/>
        </p:spPr>
      </p:sp>
      <p:sp>
        <p:nvSpPr>
          <p:cNvPr id="16" name="Shape 14"/>
          <p:cNvSpPr/>
          <p:nvPr/>
        </p:nvSpPr>
        <p:spPr>
          <a:xfrm>
            <a:off x="9698881" y="2833688"/>
            <a:ext cx="238125" cy="238125"/>
          </a:xfrm>
          <a:custGeom>
            <a:avLst/>
            <a:gdLst/>
            <a:ahLst/>
            <a:cxnLst/>
            <a:rect l="l" t="t" r="r" b="b"/>
            <a:pathLst>
              <a:path w="238125" h="238125">
                <a:moveTo>
                  <a:pt x="90739" y="4418"/>
                </a:moveTo>
                <a:cubicBezTo>
                  <a:pt x="92134" y="-2465"/>
                  <a:pt x="98227" y="-7441"/>
                  <a:pt x="105296" y="-7441"/>
                </a:cubicBezTo>
                <a:lnTo>
                  <a:pt x="133108" y="-7441"/>
                </a:lnTo>
                <a:cubicBezTo>
                  <a:pt x="140177" y="-7441"/>
                  <a:pt x="146270" y="-2465"/>
                  <a:pt x="147665" y="4418"/>
                </a:cubicBezTo>
                <a:lnTo>
                  <a:pt x="154409" y="36974"/>
                </a:lnTo>
                <a:cubicBezTo>
                  <a:pt x="160967" y="39765"/>
                  <a:pt x="167106" y="43346"/>
                  <a:pt x="172687" y="47578"/>
                </a:cubicBezTo>
                <a:lnTo>
                  <a:pt x="204220" y="37114"/>
                </a:lnTo>
                <a:cubicBezTo>
                  <a:pt x="210917" y="34882"/>
                  <a:pt x="218266" y="37672"/>
                  <a:pt x="221800" y="43811"/>
                </a:cubicBezTo>
                <a:lnTo>
                  <a:pt x="235707" y="67903"/>
                </a:lnTo>
                <a:cubicBezTo>
                  <a:pt x="239241" y="74042"/>
                  <a:pt x="237985" y="81762"/>
                  <a:pt x="232683" y="86460"/>
                </a:cubicBezTo>
                <a:lnTo>
                  <a:pt x="207894" y="108505"/>
                </a:lnTo>
                <a:cubicBezTo>
                  <a:pt x="208313" y="111947"/>
                  <a:pt x="208499" y="115481"/>
                  <a:pt x="208499" y="119062"/>
                </a:cubicBezTo>
                <a:cubicBezTo>
                  <a:pt x="208499" y="122644"/>
                  <a:pt x="208266" y="126178"/>
                  <a:pt x="207894" y="129620"/>
                </a:cubicBezTo>
                <a:lnTo>
                  <a:pt x="232730" y="151712"/>
                </a:lnTo>
                <a:cubicBezTo>
                  <a:pt x="238032" y="156409"/>
                  <a:pt x="239241" y="164176"/>
                  <a:pt x="235753" y="170269"/>
                </a:cubicBezTo>
                <a:lnTo>
                  <a:pt x="221847" y="194360"/>
                </a:lnTo>
                <a:cubicBezTo>
                  <a:pt x="218312" y="200453"/>
                  <a:pt x="210964" y="203290"/>
                  <a:pt x="204267" y="201057"/>
                </a:cubicBezTo>
                <a:lnTo>
                  <a:pt x="172734" y="190593"/>
                </a:lnTo>
                <a:cubicBezTo>
                  <a:pt x="167106" y="194825"/>
                  <a:pt x="160967" y="198360"/>
                  <a:pt x="154456" y="201197"/>
                </a:cubicBezTo>
                <a:lnTo>
                  <a:pt x="147758" y="233707"/>
                </a:lnTo>
                <a:cubicBezTo>
                  <a:pt x="146317" y="240636"/>
                  <a:pt x="140224" y="245566"/>
                  <a:pt x="133201" y="245566"/>
                </a:cubicBezTo>
                <a:lnTo>
                  <a:pt x="105389" y="245566"/>
                </a:lnTo>
                <a:cubicBezTo>
                  <a:pt x="98320" y="245566"/>
                  <a:pt x="92227" y="240590"/>
                  <a:pt x="90832" y="233707"/>
                </a:cubicBezTo>
                <a:lnTo>
                  <a:pt x="84134" y="201197"/>
                </a:lnTo>
                <a:cubicBezTo>
                  <a:pt x="77577" y="198406"/>
                  <a:pt x="71484" y="194825"/>
                  <a:pt x="65856" y="190593"/>
                </a:cubicBezTo>
                <a:lnTo>
                  <a:pt x="34184" y="201057"/>
                </a:lnTo>
                <a:cubicBezTo>
                  <a:pt x="27487" y="203290"/>
                  <a:pt x="20138" y="200499"/>
                  <a:pt x="16604" y="194360"/>
                </a:cubicBezTo>
                <a:lnTo>
                  <a:pt x="2698" y="170269"/>
                </a:lnTo>
                <a:cubicBezTo>
                  <a:pt x="-837" y="164130"/>
                  <a:pt x="419" y="156409"/>
                  <a:pt x="5721" y="151712"/>
                </a:cubicBezTo>
                <a:lnTo>
                  <a:pt x="30556" y="129620"/>
                </a:lnTo>
                <a:cubicBezTo>
                  <a:pt x="30138" y="126178"/>
                  <a:pt x="29952" y="122644"/>
                  <a:pt x="29952" y="119063"/>
                </a:cubicBezTo>
                <a:cubicBezTo>
                  <a:pt x="29952" y="115481"/>
                  <a:pt x="30184" y="111947"/>
                  <a:pt x="30556" y="108505"/>
                </a:cubicBezTo>
                <a:lnTo>
                  <a:pt x="5721" y="86413"/>
                </a:lnTo>
                <a:cubicBezTo>
                  <a:pt x="419" y="81716"/>
                  <a:pt x="-791" y="73949"/>
                  <a:pt x="2698" y="67856"/>
                </a:cubicBezTo>
                <a:lnTo>
                  <a:pt x="16604" y="43765"/>
                </a:lnTo>
                <a:cubicBezTo>
                  <a:pt x="20138" y="37626"/>
                  <a:pt x="27487" y="34835"/>
                  <a:pt x="34184" y="37068"/>
                </a:cubicBezTo>
                <a:lnTo>
                  <a:pt x="65717" y="47532"/>
                </a:lnTo>
                <a:cubicBezTo>
                  <a:pt x="71344" y="43300"/>
                  <a:pt x="77484" y="39765"/>
                  <a:pt x="83995" y="36928"/>
                </a:cubicBezTo>
                <a:lnTo>
                  <a:pt x="90739" y="4418"/>
                </a:lnTo>
                <a:close/>
                <a:moveTo>
                  <a:pt x="119202" y="156270"/>
                </a:moveTo>
                <a:cubicBezTo>
                  <a:pt x="132495" y="156220"/>
                  <a:pt x="144751" y="149082"/>
                  <a:pt x="151354" y="137545"/>
                </a:cubicBezTo>
                <a:cubicBezTo>
                  <a:pt x="157958" y="126008"/>
                  <a:pt x="157905" y="111825"/>
                  <a:pt x="151215" y="100338"/>
                </a:cubicBezTo>
                <a:cubicBezTo>
                  <a:pt x="144525" y="88851"/>
                  <a:pt x="132216" y="81806"/>
                  <a:pt x="118923" y="81855"/>
                </a:cubicBezTo>
                <a:cubicBezTo>
                  <a:pt x="105630" y="81905"/>
                  <a:pt x="93374" y="89043"/>
                  <a:pt x="86771" y="100580"/>
                </a:cubicBezTo>
                <a:cubicBezTo>
                  <a:pt x="80167" y="112117"/>
                  <a:pt x="80220" y="126300"/>
                  <a:pt x="86910" y="137787"/>
                </a:cubicBezTo>
                <a:cubicBezTo>
                  <a:pt x="93600" y="149274"/>
                  <a:pt x="105909" y="156319"/>
                  <a:pt x="119202" y="15627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7" name="Text 15"/>
          <p:cNvSpPr/>
          <p:nvPr/>
        </p:nvSpPr>
        <p:spPr>
          <a:xfrm>
            <a:off x="8142511" y="3167063"/>
            <a:ext cx="3349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Настройки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174134" y="3738563"/>
            <a:ext cx="1841500" cy="476250"/>
          </a:xfrm>
          <a:custGeom>
            <a:avLst/>
            <a:gdLst/>
            <a:ahLst/>
            <a:cxnLst/>
            <a:rect l="l" t="t" r="r" b="b"/>
            <a:pathLst>
              <a:path w="1841500" h="476250">
                <a:moveTo>
                  <a:pt x="95250" y="0"/>
                </a:moveTo>
                <a:lnTo>
                  <a:pt x="1746250" y="0"/>
                </a:lnTo>
                <a:cubicBezTo>
                  <a:pt x="1798820" y="0"/>
                  <a:pt x="1841500" y="42680"/>
                  <a:pt x="1841500" y="95250"/>
                </a:cubicBezTo>
                <a:lnTo>
                  <a:pt x="1841500" y="381000"/>
                </a:lnTo>
                <a:cubicBezTo>
                  <a:pt x="1841500" y="433570"/>
                  <a:pt x="1798820" y="476250"/>
                  <a:pt x="1746250" y="476250"/>
                </a:cubicBezTo>
                <a:lnTo>
                  <a:pt x="95250" y="476250"/>
                </a:lnTo>
                <a:cubicBezTo>
                  <a:pt x="42680" y="476250"/>
                  <a:pt x="0" y="433570"/>
                  <a:pt x="0" y="38100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5374556" y="3897313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111869" y="372"/>
                </a:moveTo>
                <a:cubicBezTo>
                  <a:pt x="106598" y="-1147"/>
                  <a:pt x="101110" y="1922"/>
                  <a:pt x="99591" y="7193"/>
                </a:cubicBezTo>
                <a:lnTo>
                  <a:pt x="59903" y="146100"/>
                </a:lnTo>
                <a:cubicBezTo>
                  <a:pt x="58384" y="151371"/>
                  <a:pt x="61454" y="156859"/>
                  <a:pt x="66725" y="158378"/>
                </a:cubicBezTo>
                <a:cubicBezTo>
                  <a:pt x="71996" y="159897"/>
                  <a:pt x="77484" y="156828"/>
                  <a:pt x="79003" y="151557"/>
                </a:cubicBezTo>
                <a:lnTo>
                  <a:pt x="118690" y="12650"/>
                </a:lnTo>
                <a:cubicBezTo>
                  <a:pt x="120210" y="7379"/>
                  <a:pt x="117140" y="1891"/>
                  <a:pt x="111869" y="372"/>
                </a:cubicBezTo>
                <a:close/>
                <a:moveTo>
                  <a:pt x="131899" y="42571"/>
                </a:moveTo>
                <a:cubicBezTo>
                  <a:pt x="128023" y="46447"/>
                  <a:pt x="128023" y="52741"/>
                  <a:pt x="131899" y="56617"/>
                </a:cubicBezTo>
                <a:lnTo>
                  <a:pt x="154657" y="79375"/>
                </a:lnTo>
                <a:lnTo>
                  <a:pt x="131899" y="102133"/>
                </a:lnTo>
                <a:cubicBezTo>
                  <a:pt x="128023" y="106009"/>
                  <a:pt x="128023" y="112303"/>
                  <a:pt x="131899" y="116179"/>
                </a:cubicBezTo>
                <a:cubicBezTo>
                  <a:pt x="135775" y="120055"/>
                  <a:pt x="142069" y="120055"/>
                  <a:pt x="145945" y="116179"/>
                </a:cubicBezTo>
                <a:lnTo>
                  <a:pt x="175710" y="86413"/>
                </a:lnTo>
                <a:cubicBezTo>
                  <a:pt x="179586" y="82538"/>
                  <a:pt x="179586" y="76243"/>
                  <a:pt x="175710" y="72368"/>
                </a:cubicBezTo>
                <a:lnTo>
                  <a:pt x="145945" y="42602"/>
                </a:lnTo>
                <a:cubicBezTo>
                  <a:pt x="142069" y="38726"/>
                  <a:pt x="135775" y="38726"/>
                  <a:pt x="131899" y="42602"/>
                </a:cubicBezTo>
                <a:close/>
                <a:moveTo>
                  <a:pt x="46726" y="42571"/>
                </a:moveTo>
                <a:cubicBezTo>
                  <a:pt x="42850" y="38695"/>
                  <a:pt x="36556" y="38695"/>
                  <a:pt x="32680" y="42571"/>
                </a:cubicBezTo>
                <a:lnTo>
                  <a:pt x="2915" y="72337"/>
                </a:lnTo>
                <a:cubicBezTo>
                  <a:pt x="-961" y="76212"/>
                  <a:pt x="-961" y="82507"/>
                  <a:pt x="2915" y="86382"/>
                </a:cubicBezTo>
                <a:lnTo>
                  <a:pt x="32680" y="116148"/>
                </a:lnTo>
                <a:cubicBezTo>
                  <a:pt x="36556" y="120024"/>
                  <a:pt x="42850" y="120024"/>
                  <a:pt x="46726" y="116148"/>
                </a:cubicBezTo>
                <a:cubicBezTo>
                  <a:pt x="50602" y="112272"/>
                  <a:pt x="50602" y="105978"/>
                  <a:pt x="46726" y="102102"/>
                </a:cubicBezTo>
                <a:lnTo>
                  <a:pt x="23968" y="79375"/>
                </a:lnTo>
                <a:lnTo>
                  <a:pt x="46695" y="56617"/>
                </a:lnTo>
                <a:cubicBezTo>
                  <a:pt x="50571" y="52741"/>
                  <a:pt x="50571" y="46447"/>
                  <a:pt x="46695" y="4257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0" name="Text 18"/>
          <p:cNvSpPr/>
          <p:nvPr/>
        </p:nvSpPr>
        <p:spPr>
          <a:xfrm>
            <a:off x="5658321" y="3865563"/>
            <a:ext cx="1238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Low-code скрипт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008688" y="4667250"/>
            <a:ext cx="178594" cy="238125"/>
          </a:xfrm>
          <a:custGeom>
            <a:avLst/>
            <a:gdLst/>
            <a:ahLst/>
            <a:cxnLst/>
            <a:rect l="l" t="t" r="r" b="b"/>
            <a:pathLst>
              <a:path w="178594" h="238125">
                <a:moveTo>
                  <a:pt x="78786" y="233753"/>
                </a:moveTo>
                <a:cubicBezTo>
                  <a:pt x="84599" y="239567"/>
                  <a:pt x="94041" y="239567"/>
                  <a:pt x="99854" y="233753"/>
                </a:cubicBezTo>
                <a:lnTo>
                  <a:pt x="174268" y="159339"/>
                </a:lnTo>
                <a:cubicBezTo>
                  <a:pt x="180082" y="153526"/>
                  <a:pt x="180082" y="144084"/>
                  <a:pt x="174268" y="138271"/>
                </a:cubicBezTo>
                <a:cubicBezTo>
                  <a:pt x="168455" y="132457"/>
                  <a:pt x="159014" y="132457"/>
                  <a:pt x="153200" y="138271"/>
                </a:cubicBezTo>
                <a:lnTo>
                  <a:pt x="104180" y="187291"/>
                </a:lnTo>
                <a:lnTo>
                  <a:pt x="104180" y="14883"/>
                </a:lnTo>
                <a:cubicBezTo>
                  <a:pt x="104180" y="6651"/>
                  <a:pt x="97529" y="0"/>
                  <a:pt x="89297" y="0"/>
                </a:cubicBezTo>
                <a:cubicBezTo>
                  <a:pt x="81065" y="0"/>
                  <a:pt x="74414" y="6651"/>
                  <a:pt x="74414" y="14883"/>
                </a:cubicBezTo>
                <a:lnTo>
                  <a:pt x="74414" y="187291"/>
                </a:lnTo>
                <a:lnTo>
                  <a:pt x="25394" y="138271"/>
                </a:lnTo>
                <a:cubicBezTo>
                  <a:pt x="19580" y="132457"/>
                  <a:pt x="10139" y="132457"/>
                  <a:pt x="4325" y="138271"/>
                </a:cubicBezTo>
                <a:cubicBezTo>
                  <a:pt x="-1488" y="144084"/>
                  <a:pt x="-1488" y="153526"/>
                  <a:pt x="4325" y="159339"/>
                </a:cubicBezTo>
                <a:lnTo>
                  <a:pt x="78739" y="23375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2" name="Shape 20"/>
          <p:cNvSpPr/>
          <p:nvPr/>
        </p:nvSpPr>
        <p:spPr>
          <a:xfrm>
            <a:off x="317500" y="5095875"/>
            <a:ext cx="11557000" cy="1365250"/>
          </a:xfrm>
          <a:custGeom>
            <a:avLst/>
            <a:gdLst/>
            <a:ahLst/>
            <a:cxnLst/>
            <a:rect l="l" t="t" r="r" b="b"/>
            <a:pathLst>
              <a:path w="11557000" h="1365250">
                <a:moveTo>
                  <a:pt x="126996" y="0"/>
                </a:moveTo>
                <a:lnTo>
                  <a:pt x="11430004" y="0"/>
                </a:lnTo>
                <a:cubicBezTo>
                  <a:pt x="11500142" y="0"/>
                  <a:pt x="11557000" y="56858"/>
                  <a:pt x="11557000" y="126996"/>
                </a:cubicBezTo>
                <a:lnTo>
                  <a:pt x="11557000" y="1238254"/>
                </a:lnTo>
                <a:cubicBezTo>
                  <a:pt x="11557000" y="1308392"/>
                  <a:pt x="11500142" y="1365250"/>
                  <a:pt x="11430004" y="1365250"/>
                </a:cubicBezTo>
                <a:lnTo>
                  <a:pt x="126996" y="1365250"/>
                </a:lnTo>
                <a:cubicBezTo>
                  <a:pt x="56858" y="1365250"/>
                  <a:pt x="0" y="1308392"/>
                  <a:pt x="0" y="1238254"/>
                </a:cubicBezTo>
                <a:lnTo>
                  <a:pt x="0" y="126996"/>
                </a:lnTo>
                <a:cubicBezTo>
                  <a:pt x="0" y="56905"/>
                  <a:pt x="56905" y="0"/>
                  <a:pt x="126996" y="0"/>
                </a:cubicBezTo>
                <a:close/>
              </a:path>
            </a:pathLst>
          </a:custGeom>
          <a:solidFill>
            <a:srgbClr val="0071E3"/>
          </a:solidFill>
          <a:ln/>
          <a:effectLst>
            <a:outerShdw blurRad="127000" dist="31750" dir="5400000" algn="bl" rotWithShape="0">
              <a:srgbClr val="0071E3">
                <a:alpha val="20000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571500" y="5349875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74688" y="54768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5" name="Text 23"/>
          <p:cNvSpPr/>
          <p:nvPr/>
        </p:nvSpPr>
        <p:spPr>
          <a:xfrm>
            <a:off x="1143000" y="5349875"/>
            <a:ext cx="3016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ИИ-ПОМОЩНИК SCRIVENER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43000" y="5603875"/>
            <a:ext cx="298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Интеллектуальная система обработки запросов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269258" y="601662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28984" y="64492"/>
                </a:moveTo>
                <a:cubicBezTo>
                  <a:pt x="128984" y="78724"/>
                  <a:pt x="124365" y="91870"/>
                  <a:pt x="116582" y="102536"/>
                </a:cubicBezTo>
                <a:lnTo>
                  <a:pt x="155835" y="141821"/>
                </a:lnTo>
                <a:cubicBezTo>
                  <a:pt x="159711" y="145697"/>
                  <a:pt x="159711" y="151991"/>
                  <a:pt x="155835" y="155866"/>
                </a:cubicBezTo>
                <a:cubicBezTo>
                  <a:pt x="151960" y="159742"/>
                  <a:pt x="145666" y="159742"/>
                  <a:pt x="141790" y="155866"/>
                </a:cubicBezTo>
                <a:lnTo>
                  <a:pt x="102536" y="116582"/>
                </a:lnTo>
                <a:cubicBezTo>
                  <a:pt x="91870" y="124365"/>
                  <a:pt x="78724" y="128984"/>
                  <a:pt x="64492" y="128984"/>
                </a:cubicBezTo>
                <a:cubicBezTo>
                  <a:pt x="28866" y="128984"/>
                  <a:pt x="0" y="100118"/>
                  <a:pt x="0" y="64492"/>
                </a:cubicBezTo>
                <a:cubicBezTo>
                  <a:pt x="0" y="28866"/>
                  <a:pt x="28866" y="0"/>
                  <a:pt x="64492" y="0"/>
                </a:cubicBezTo>
                <a:cubicBezTo>
                  <a:pt x="100118" y="0"/>
                  <a:pt x="128984" y="28866"/>
                  <a:pt x="128984" y="64492"/>
                </a:cubicBezTo>
                <a:close/>
                <a:moveTo>
                  <a:pt x="64492" y="109141"/>
                </a:moveTo>
                <a:cubicBezTo>
                  <a:pt x="89134" y="109141"/>
                  <a:pt x="109141" y="89134"/>
                  <a:pt x="109141" y="64492"/>
                </a:cubicBezTo>
                <a:cubicBezTo>
                  <a:pt x="109141" y="39850"/>
                  <a:pt x="89134" y="19844"/>
                  <a:pt x="64492" y="19844"/>
                </a:cubicBezTo>
                <a:cubicBezTo>
                  <a:pt x="39850" y="19844"/>
                  <a:pt x="19844" y="39850"/>
                  <a:pt x="19844" y="64492"/>
                </a:cubicBezTo>
                <a:cubicBezTo>
                  <a:pt x="19844" y="89134"/>
                  <a:pt x="39850" y="109141"/>
                  <a:pt x="64492" y="10914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3543102" y="5984875"/>
            <a:ext cx="944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Анализирует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625702" y="603250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24668" y="69106"/>
                </a:moveTo>
                <a:cubicBezTo>
                  <a:pt x="127769" y="66005"/>
                  <a:pt x="127769" y="60970"/>
                  <a:pt x="124668" y="57869"/>
                </a:cubicBezTo>
                <a:lnTo>
                  <a:pt x="84981" y="18182"/>
                </a:lnTo>
                <a:cubicBezTo>
                  <a:pt x="81880" y="15081"/>
                  <a:pt x="76845" y="15081"/>
                  <a:pt x="73744" y="18182"/>
                </a:cubicBezTo>
                <a:cubicBezTo>
                  <a:pt x="70644" y="21282"/>
                  <a:pt x="70644" y="26318"/>
                  <a:pt x="73744" y="29418"/>
                </a:cubicBezTo>
                <a:lnTo>
                  <a:pt x="99888" y="55563"/>
                </a:lnTo>
                <a:lnTo>
                  <a:pt x="7938" y="55563"/>
                </a:lnTo>
                <a:cubicBezTo>
                  <a:pt x="3547" y="55563"/>
                  <a:pt x="0" y="59110"/>
                  <a:pt x="0" y="63500"/>
                </a:cubicBezTo>
                <a:cubicBezTo>
                  <a:pt x="0" y="67890"/>
                  <a:pt x="3547" y="71438"/>
                  <a:pt x="7938" y="71438"/>
                </a:cubicBezTo>
                <a:lnTo>
                  <a:pt x="99888" y="71438"/>
                </a:lnTo>
                <a:lnTo>
                  <a:pt x="73744" y="97582"/>
                </a:lnTo>
                <a:cubicBezTo>
                  <a:pt x="70644" y="100682"/>
                  <a:pt x="70644" y="105718"/>
                  <a:pt x="73744" y="108818"/>
                </a:cubicBezTo>
                <a:cubicBezTo>
                  <a:pt x="76845" y="111919"/>
                  <a:pt x="81880" y="111919"/>
                  <a:pt x="84981" y="108818"/>
                </a:cubicBezTo>
                <a:lnTo>
                  <a:pt x="124668" y="69131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4988843" y="6016625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138906" y="63810"/>
                </a:moveTo>
                <a:cubicBezTo>
                  <a:pt x="134317" y="66849"/>
                  <a:pt x="129046" y="69298"/>
                  <a:pt x="123558" y="71251"/>
                </a:cubicBezTo>
                <a:cubicBezTo>
                  <a:pt x="108986" y="76460"/>
                  <a:pt x="89855" y="79375"/>
                  <a:pt x="69453" y="79375"/>
                </a:cubicBezTo>
                <a:cubicBezTo>
                  <a:pt x="49051" y="79375"/>
                  <a:pt x="29890" y="76429"/>
                  <a:pt x="15348" y="71251"/>
                </a:cubicBezTo>
                <a:cubicBezTo>
                  <a:pt x="9891" y="69298"/>
                  <a:pt x="4589" y="66849"/>
                  <a:pt x="0" y="63810"/>
                </a:cubicBezTo>
                <a:lnTo>
                  <a:pt x="0" y="89297"/>
                </a:lnTo>
                <a:cubicBezTo>
                  <a:pt x="0" y="103001"/>
                  <a:pt x="31099" y="114102"/>
                  <a:pt x="69453" y="114102"/>
                </a:cubicBezTo>
                <a:cubicBezTo>
                  <a:pt x="107807" y="114102"/>
                  <a:pt x="138906" y="103001"/>
                  <a:pt x="138906" y="89297"/>
                </a:cubicBezTo>
                <a:lnTo>
                  <a:pt x="138906" y="63810"/>
                </a:lnTo>
                <a:close/>
                <a:moveTo>
                  <a:pt x="138906" y="39688"/>
                </a:moveTo>
                <a:lnTo>
                  <a:pt x="138906" y="24805"/>
                </a:lnTo>
                <a:cubicBezTo>
                  <a:pt x="138906" y="11100"/>
                  <a:pt x="107807" y="0"/>
                  <a:pt x="69453" y="0"/>
                </a:cubicBezTo>
                <a:cubicBezTo>
                  <a:pt x="31099" y="0"/>
                  <a:pt x="0" y="11100"/>
                  <a:pt x="0" y="24805"/>
                </a:cubicBezTo>
                <a:lnTo>
                  <a:pt x="0" y="39688"/>
                </a:lnTo>
                <a:cubicBezTo>
                  <a:pt x="0" y="53392"/>
                  <a:pt x="31099" y="64492"/>
                  <a:pt x="69453" y="64492"/>
                </a:cubicBezTo>
                <a:cubicBezTo>
                  <a:pt x="107807" y="64492"/>
                  <a:pt x="138906" y="53392"/>
                  <a:pt x="138906" y="39688"/>
                </a:cubicBezTo>
                <a:close/>
                <a:moveTo>
                  <a:pt x="123558" y="120861"/>
                </a:moveTo>
                <a:cubicBezTo>
                  <a:pt x="109017" y="126039"/>
                  <a:pt x="89886" y="128984"/>
                  <a:pt x="69453" y="128984"/>
                </a:cubicBezTo>
                <a:cubicBezTo>
                  <a:pt x="49020" y="128984"/>
                  <a:pt x="29890" y="126039"/>
                  <a:pt x="15348" y="120861"/>
                </a:cubicBezTo>
                <a:cubicBezTo>
                  <a:pt x="9891" y="118907"/>
                  <a:pt x="4589" y="116458"/>
                  <a:pt x="0" y="113419"/>
                </a:cubicBezTo>
                <a:lnTo>
                  <a:pt x="0" y="133945"/>
                </a:lnTo>
                <a:cubicBezTo>
                  <a:pt x="0" y="147650"/>
                  <a:pt x="31099" y="158750"/>
                  <a:pt x="69453" y="158750"/>
                </a:cubicBezTo>
                <a:cubicBezTo>
                  <a:pt x="107807" y="158750"/>
                  <a:pt x="138906" y="147650"/>
                  <a:pt x="138906" y="133945"/>
                </a:cubicBezTo>
                <a:lnTo>
                  <a:pt x="138906" y="113419"/>
                </a:lnTo>
                <a:cubicBezTo>
                  <a:pt x="134317" y="116458"/>
                  <a:pt x="129046" y="118907"/>
                  <a:pt x="123558" y="12086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5252765" y="5984875"/>
            <a:ext cx="1389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Ищет в документах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777881" y="603250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24668" y="69106"/>
                </a:moveTo>
                <a:cubicBezTo>
                  <a:pt x="127769" y="66005"/>
                  <a:pt x="127769" y="60970"/>
                  <a:pt x="124668" y="57869"/>
                </a:cubicBezTo>
                <a:lnTo>
                  <a:pt x="84981" y="18182"/>
                </a:lnTo>
                <a:cubicBezTo>
                  <a:pt x="81880" y="15081"/>
                  <a:pt x="76845" y="15081"/>
                  <a:pt x="73744" y="18182"/>
                </a:cubicBezTo>
                <a:cubicBezTo>
                  <a:pt x="70644" y="21282"/>
                  <a:pt x="70644" y="26318"/>
                  <a:pt x="73744" y="29418"/>
                </a:cubicBezTo>
                <a:lnTo>
                  <a:pt x="99888" y="55563"/>
                </a:lnTo>
                <a:lnTo>
                  <a:pt x="7938" y="55563"/>
                </a:lnTo>
                <a:cubicBezTo>
                  <a:pt x="3547" y="55563"/>
                  <a:pt x="0" y="59110"/>
                  <a:pt x="0" y="63500"/>
                </a:cubicBezTo>
                <a:cubicBezTo>
                  <a:pt x="0" y="67890"/>
                  <a:pt x="3547" y="71438"/>
                  <a:pt x="7938" y="71438"/>
                </a:cubicBezTo>
                <a:lnTo>
                  <a:pt x="99888" y="71438"/>
                </a:lnTo>
                <a:lnTo>
                  <a:pt x="73744" y="97582"/>
                </a:lnTo>
                <a:cubicBezTo>
                  <a:pt x="70644" y="100682"/>
                  <a:pt x="70644" y="105718"/>
                  <a:pt x="73744" y="108818"/>
                </a:cubicBezTo>
                <a:cubicBezTo>
                  <a:pt x="76845" y="111919"/>
                  <a:pt x="81880" y="111919"/>
                  <a:pt x="84981" y="108818"/>
                </a:cubicBezTo>
                <a:lnTo>
                  <a:pt x="124668" y="69131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7141021" y="6016625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138906" y="91777"/>
                </a:moveTo>
                <a:cubicBezTo>
                  <a:pt x="138906" y="112334"/>
                  <a:pt x="122256" y="128984"/>
                  <a:pt x="101699" y="128984"/>
                </a:cubicBezTo>
                <a:lnTo>
                  <a:pt x="99219" y="128984"/>
                </a:lnTo>
                <a:cubicBezTo>
                  <a:pt x="93731" y="128984"/>
                  <a:pt x="89297" y="124551"/>
                  <a:pt x="89297" y="119062"/>
                </a:cubicBezTo>
                <a:cubicBezTo>
                  <a:pt x="89297" y="113574"/>
                  <a:pt x="93731" y="109141"/>
                  <a:pt x="99219" y="109141"/>
                </a:cubicBezTo>
                <a:lnTo>
                  <a:pt x="101699" y="109141"/>
                </a:lnTo>
                <a:cubicBezTo>
                  <a:pt x="111280" y="109141"/>
                  <a:pt x="119062" y="101358"/>
                  <a:pt x="119062" y="91777"/>
                </a:cubicBezTo>
                <a:lnTo>
                  <a:pt x="119062" y="89297"/>
                </a:lnTo>
                <a:lnTo>
                  <a:pt x="99219" y="89297"/>
                </a:lnTo>
                <a:cubicBezTo>
                  <a:pt x="88274" y="89297"/>
                  <a:pt x="79375" y="80398"/>
                  <a:pt x="79375" y="69453"/>
                </a:cubicBezTo>
                <a:lnTo>
                  <a:pt x="79375" y="49609"/>
                </a:lnTo>
                <a:cubicBezTo>
                  <a:pt x="79375" y="38664"/>
                  <a:pt x="88274" y="29766"/>
                  <a:pt x="99219" y="29766"/>
                </a:cubicBezTo>
                <a:lnTo>
                  <a:pt x="119062" y="29766"/>
                </a:lnTo>
                <a:cubicBezTo>
                  <a:pt x="130008" y="29766"/>
                  <a:pt x="138906" y="38664"/>
                  <a:pt x="138906" y="49609"/>
                </a:cubicBezTo>
                <a:lnTo>
                  <a:pt x="138906" y="91777"/>
                </a:lnTo>
                <a:close/>
                <a:moveTo>
                  <a:pt x="59531" y="91777"/>
                </a:moveTo>
                <a:cubicBezTo>
                  <a:pt x="59531" y="112334"/>
                  <a:pt x="42881" y="128984"/>
                  <a:pt x="22324" y="128984"/>
                </a:cubicBezTo>
                <a:lnTo>
                  <a:pt x="19844" y="128984"/>
                </a:lnTo>
                <a:cubicBezTo>
                  <a:pt x="14356" y="128984"/>
                  <a:pt x="9922" y="124551"/>
                  <a:pt x="9922" y="119062"/>
                </a:cubicBezTo>
                <a:cubicBezTo>
                  <a:pt x="9922" y="113574"/>
                  <a:pt x="14356" y="109141"/>
                  <a:pt x="19844" y="109141"/>
                </a:cubicBezTo>
                <a:lnTo>
                  <a:pt x="22324" y="109141"/>
                </a:lnTo>
                <a:cubicBezTo>
                  <a:pt x="31905" y="109141"/>
                  <a:pt x="39688" y="101358"/>
                  <a:pt x="39688" y="91777"/>
                </a:cubicBezTo>
                <a:lnTo>
                  <a:pt x="39688" y="89297"/>
                </a:lnTo>
                <a:lnTo>
                  <a:pt x="19844" y="89297"/>
                </a:lnTo>
                <a:cubicBezTo>
                  <a:pt x="8899" y="89297"/>
                  <a:pt x="0" y="80398"/>
                  <a:pt x="0" y="69453"/>
                </a:cubicBezTo>
                <a:lnTo>
                  <a:pt x="0" y="49609"/>
                </a:lnTo>
                <a:cubicBezTo>
                  <a:pt x="0" y="38664"/>
                  <a:pt x="8899" y="29766"/>
                  <a:pt x="19844" y="29766"/>
                </a:cubicBezTo>
                <a:lnTo>
                  <a:pt x="39688" y="29766"/>
                </a:lnTo>
                <a:cubicBezTo>
                  <a:pt x="50633" y="29766"/>
                  <a:pt x="59531" y="38664"/>
                  <a:pt x="59531" y="49609"/>
                </a:cubicBezTo>
                <a:lnTo>
                  <a:pt x="59531" y="91777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7404943" y="5984875"/>
            <a:ext cx="1611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Даёт ответ с цитатами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33375" y="6651625"/>
            <a:ext cx="11541125" cy="539750"/>
          </a:xfrm>
          <a:custGeom>
            <a:avLst/>
            <a:gdLst/>
            <a:ahLst/>
            <a:cxnLst/>
            <a:rect l="l" t="t" r="r" b="b"/>
            <a:pathLst>
              <a:path w="11541125" h="539750">
                <a:moveTo>
                  <a:pt x="31750" y="0"/>
                </a:moveTo>
                <a:lnTo>
                  <a:pt x="11445875" y="0"/>
                </a:lnTo>
                <a:cubicBezTo>
                  <a:pt x="11498480" y="0"/>
                  <a:pt x="11541125" y="42645"/>
                  <a:pt x="11541125" y="95250"/>
                </a:cubicBezTo>
                <a:lnTo>
                  <a:pt x="11541125" y="444500"/>
                </a:lnTo>
                <a:cubicBezTo>
                  <a:pt x="11541125" y="497105"/>
                  <a:pt x="11498480" y="539750"/>
                  <a:pt x="11445875" y="539750"/>
                </a:cubicBezTo>
                <a:lnTo>
                  <a:pt x="31750" y="539750"/>
                </a:lnTo>
                <a:cubicBezTo>
                  <a:pt x="14227" y="539750"/>
                  <a:pt x="0" y="525523"/>
                  <a:pt x="0" y="50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333375" y="6651625"/>
            <a:ext cx="31750" cy="539750"/>
          </a:xfrm>
          <a:custGeom>
            <a:avLst/>
            <a:gdLst/>
            <a:ahLst/>
            <a:cxnLst/>
            <a:rect l="l" t="t" r="r" b="b"/>
            <a:pathLst>
              <a:path w="31750" h="539750">
                <a:moveTo>
                  <a:pt x="31750" y="0"/>
                </a:moveTo>
                <a:lnTo>
                  <a:pt x="31750" y="0"/>
                </a:lnTo>
                <a:lnTo>
                  <a:pt x="31750" y="539750"/>
                </a:lnTo>
                <a:lnTo>
                  <a:pt x="31750" y="539750"/>
                </a:lnTo>
                <a:cubicBezTo>
                  <a:pt x="14227" y="539750"/>
                  <a:pt x="0" y="525523"/>
                  <a:pt x="0" y="50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7" name="Text 35"/>
          <p:cNvSpPr/>
          <p:nvPr/>
        </p:nvSpPr>
        <p:spPr>
          <a:xfrm>
            <a:off x="508000" y="6810375"/>
            <a:ext cx="11279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Ключевая идея:</a:t>
            </a:r>
            <a:r>
              <a:rPr lang="en-US" sz="112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Всё реализовано через </a:t>
            </a:r>
            <a:r>
              <a:rPr lang="en-US" sz="1125" b="1" dirty="0">
                <a:solidFill>
                  <a:srgbClr val="0071E3"/>
                </a:solidFill>
                <a:highlight>
                  <a:srgbClr val="0071E3">
                    <a:alpha val="1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информационные объекты </a:t>
            </a:r>
            <a:r>
              <a:rPr lang="en-US" sz="112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 доступом, версионированием и аудитом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5138" y="345138"/>
            <a:ext cx="11570752" cy="207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7" b="1" kern="0" spc="5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Демонстрация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5138" y="621248"/>
            <a:ext cx="11708807" cy="5177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26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Интерфейс пользователя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9452" y="1350352"/>
            <a:ext cx="7075329" cy="1820603"/>
          </a:xfrm>
          <a:custGeom>
            <a:avLst/>
            <a:gdLst/>
            <a:ahLst/>
            <a:cxnLst/>
            <a:rect l="l" t="t" r="r" b="b"/>
            <a:pathLst>
              <a:path w="7075329" h="1820603">
                <a:moveTo>
                  <a:pt x="138056" y="0"/>
                </a:moveTo>
                <a:lnTo>
                  <a:pt x="6937273" y="0"/>
                </a:lnTo>
                <a:cubicBezTo>
                  <a:pt x="7013519" y="0"/>
                  <a:pt x="7075329" y="61810"/>
                  <a:pt x="7075329" y="138056"/>
                </a:cubicBezTo>
                <a:lnTo>
                  <a:pt x="7075329" y="1682547"/>
                </a:lnTo>
                <a:cubicBezTo>
                  <a:pt x="7075329" y="1758793"/>
                  <a:pt x="7013519" y="1820603"/>
                  <a:pt x="6937273" y="1820603"/>
                </a:cubicBezTo>
                <a:lnTo>
                  <a:pt x="138056" y="1820603"/>
                </a:lnTo>
                <a:cubicBezTo>
                  <a:pt x="61810" y="1820603"/>
                  <a:pt x="0" y="1758793"/>
                  <a:pt x="0" y="1682547"/>
                </a:cubicBezTo>
                <a:lnTo>
                  <a:pt x="0" y="138056"/>
                </a:lnTo>
                <a:cubicBezTo>
                  <a:pt x="0" y="61861"/>
                  <a:pt x="61861" y="0"/>
                  <a:pt x="138056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69028" dist="17257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60849" y="1579006"/>
            <a:ext cx="414166" cy="414166"/>
          </a:xfrm>
          <a:custGeom>
            <a:avLst/>
            <a:gdLst/>
            <a:ahLst/>
            <a:cxnLst/>
            <a:rect l="l" t="t" r="r" b="b"/>
            <a:pathLst>
              <a:path w="414166" h="414166">
                <a:moveTo>
                  <a:pt x="103541" y="0"/>
                </a:moveTo>
                <a:lnTo>
                  <a:pt x="310624" y="0"/>
                </a:lnTo>
                <a:cubicBezTo>
                  <a:pt x="367809" y="0"/>
                  <a:pt x="414166" y="46357"/>
                  <a:pt x="414166" y="103541"/>
                </a:cubicBezTo>
                <a:lnTo>
                  <a:pt x="414166" y="310624"/>
                </a:lnTo>
                <a:cubicBezTo>
                  <a:pt x="414166" y="367809"/>
                  <a:pt x="367809" y="414166"/>
                  <a:pt x="310624" y="414166"/>
                </a:cubicBezTo>
                <a:lnTo>
                  <a:pt x="103541" y="414166"/>
                </a:lnTo>
                <a:cubicBezTo>
                  <a:pt x="46357" y="414166"/>
                  <a:pt x="0" y="367809"/>
                  <a:pt x="0" y="310624"/>
                </a:cubicBezTo>
                <a:lnTo>
                  <a:pt x="0" y="103541"/>
                </a:lnTo>
                <a:cubicBezTo>
                  <a:pt x="0" y="46357"/>
                  <a:pt x="46357" y="0"/>
                  <a:pt x="103541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733958" y="1665291"/>
            <a:ext cx="155312" cy="241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9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113070" y="1561749"/>
            <a:ext cx="2640306" cy="241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Поле «Запрос пользователя»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13070" y="1803346"/>
            <a:ext cx="2623049" cy="207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Вводит вопрос на естественном языке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65163" y="2152798"/>
            <a:ext cx="6643907" cy="802446"/>
          </a:xfrm>
          <a:custGeom>
            <a:avLst/>
            <a:gdLst/>
            <a:ahLst/>
            <a:cxnLst/>
            <a:rect l="l" t="t" r="r" b="b"/>
            <a:pathLst>
              <a:path w="6643907" h="802446">
                <a:moveTo>
                  <a:pt x="103540" y="0"/>
                </a:moveTo>
                <a:lnTo>
                  <a:pt x="6540367" y="0"/>
                </a:lnTo>
                <a:cubicBezTo>
                  <a:pt x="6597550" y="0"/>
                  <a:pt x="6643907" y="46356"/>
                  <a:pt x="6643907" y="103540"/>
                </a:cubicBezTo>
                <a:lnTo>
                  <a:pt x="6643907" y="698906"/>
                </a:lnTo>
                <a:cubicBezTo>
                  <a:pt x="6643907" y="756090"/>
                  <a:pt x="6597550" y="802446"/>
                  <a:pt x="6540367" y="802446"/>
                </a:cubicBezTo>
                <a:lnTo>
                  <a:pt x="103540" y="802446"/>
                </a:lnTo>
                <a:cubicBezTo>
                  <a:pt x="46356" y="802446"/>
                  <a:pt x="0" y="756090"/>
                  <a:pt x="0" y="698906"/>
                </a:cubicBezTo>
                <a:lnTo>
                  <a:pt x="0" y="103540"/>
                </a:lnTo>
                <a:cubicBezTo>
                  <a:pt x="0" y="46395"/>
                  <a:pt x="46395" y="0"/>
                  <a:pt x="103540" y="0"/>
                </a:cubicBezTo>
                <a:close/>
              </a:path>
            </a:pathLst>
          </a:custGeom>
          <a:solidFill>
            <a:srgbClr val="FAFAFA"/>
          </a:solidFill>
          <a:ln w="12700">
            <a:solidFill>
              <a:srgbClr val="E5E5E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07533" y="2295168"/>
            <a:ext cx="6428195" cy="207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Пример запроса: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07533" y="2571278"/>
            <a:ext cx="6445452" cy="241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«Чем кормят рабочих?»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49452" y="3386667"/>
            <a:ext cx="7075329" cy="1423694"/>
          </a:xfrm>
          <a:custGeom>
            <a:avLst/>
            <a:gdLst/>
            <a:ahLst/>
            <a:cxnLst/>
            <a:rect l="l" t="t" r="r" b="b"/>
            <a:pathLst>
              <a:path w="7075329" h="1423694">
                <a:moveTo>
                  <a:pt x="138056" y="0"/>
                </a:moveTo>
                <a:lnTo>
                  <a:pt x="6937273" y="0"/>
                </a:lnTo>
                <a:cubicBezTo>
                  <a:pt x="7013519" y="0"/>
                  <a:pt x="7075329" y="61810"/>
                  <a:pt x="7075329" y="138056"/>
                </a:cubicBezTo>
                <a:lnTo>
                  <a:pt x="7075329" y="1285639"/>
                </a:lnTo>
                <a:cubicBezTo>
                  <a:pt x="7075329" y="1361885"/>
                  <a:pt x="7013519" y="1423694"/>
                  <a:pt x="6937273" y="1423694"/>
                </a:cubicBezTo>
                <a:lnTo>
                  <a:pt x="138056" y="1423694"/>
                </a:lnTo>
                <a:cubicBezTo>
                  <a:pt x="61810" y="1423694"/>
                  <a:pt x="0" y="1361885"/>
                  <a:pt x="0" y="1285639"/>
                </a:cubicBezTo>
                <a:lnTo>
                  <a:pt x="0" y="138056"/>
                </a:lnTo>
                <a:cubicBezTo>
                  <a:pt x="0" y="61810"/>
                  <a:pt x="61810" y="0"/>
                  <a:pt x="138056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69028" dist="17257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560849" y="3615321"/>
            <a:ext cx="414166" cy="414166"/>
          </a:xfrm>
          <a:custGeom>
            <a:avLst/>
            <a:gdLst/>
            <a:ahLst/>
            <a:cxnLst/>
            <a:rect l="l" t="t" r="r" b="b"/>
            <a:pathLst>
              <a:path w="414166" h="414166">
                <a:moveTo>
                  <a:pt x="103541" y="0"/>
                </a:moveTo>
                <a:lnTo>
                  <a:pt x="310624" y="0"/>
                </a:lnTo>
                <a:cubicBezTo>
                  <a:pt x="367809" y="0"/>
                  <a:pt x="414166" y="46357"/>
                  <a:pt x="414166" y="103541"/>
                </a:cubicBezTo>
                <a:lnTo>
                  <a:pt x="414166" y="310624"/>
                </a:lnTo>
                <a:cubicBezTo>
                  <a:pt x="414166" y="367809"/>
                  <a:pt x="367809" y="414166"/>
                  <a:pt x="310624" y="414166"/>
                </a:cubicBezTo>
                <a:lnTo>
                  <a:pt x="103541" y="414166"/>
                </a:lnTo>
                <a:cubicBezTo>
                  <a:pt x="46357" y="414166"/>
                  <a:pt x="0" y="367809"/>
                  <a:pt x="0" y="310624"/>
                </a:cubicBezTo>
                <a:lnTo>
                  <a:pt x="0" y="103541"/>
                </a:lnTo>
                <a:cubicBezTo>
                  <a:pt x="0" y="46357"/>
                  <a:pt x="46357" y="0"/>
                  <a:pt x="103541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19397" y="3701605"/>
            <a:ext cx="181197" cy="241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9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13069" y="3520408"/>
            <a:ext cx="2451289" cy="3192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9" b="1" dirty="0" err="1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Кнопка</a:t>
            </a:r>
            <a:r>
              <a:rPr lang="en-US" sz="135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«</a:t>
            </a:r>
            <a:r>
              <a:rPr lang="ru-RU" sz="135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Выполнить алгоритм</a:t>
            </a:r>
            <a:r>
              <a:rPr lang="en-US" sz="135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»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13070" y="3839660"/>
            <a:ext cx="2053571" cy="207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Запускает процесс обработки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60847" y="4184798"/>
            <a:ext cx="2053571" cy="414166"/>
          </a:xfrm>
          <a:custGeom>
            <a:avLst/>
            <a:gdLst/>
            <a:ahLst/>
            <a:cxnLst/>
            <a:rect l="l" t="t" r="r" b="b"/>
            <a:pathLst>
              <a:path w="1371924" h="414166">
                <a:moveTo>
                  <a:pt x="103541" y="0"/>
                </a:moveTo>
                <a:lnTo>
                  <a:pt x="1268382" y="0"/>
                </a:lnTo>
                <a:cubicBezTo>
                  <a:pt x="1325567" y="0"/>
                  <a:pt x="1371924" y="46357"/>
                  <a:pt x="1371924" y="103541"/>
                </a:cubicBezTo>
                <a:lnTo>
                  <a:pt x="1371924" y="310624"/>
                </a:lnTo>
                <a:cubicBezTo>
                  <a:pt x="1371924" y="367809"/>
                  <a:pt x="1325567" y="414166"/>
                  <a:pt x="1268382" y="414166"/>
                </a:cubicBezTo>
                <a:lnTo>
                  <a:pt x="103541" y="414166"/>
                </a:lnTo>
                <a:cubicBezTo>
                  <a:pt x="46357" y="414166"/>
                  <a:pt x="0" y="367809"/>
                  <a:pt x="0" y="310624"/>
                </a:cubicBezTo>
                <a:lnTo>
                  <a:pt x="0" y="103541"/>
                </a:lnTo>
                <a:cubicBezTo>
                  <a:pt x="0" y="46357"/>
                  <a:pt x="46357" y="0"/>
                  <a:pt x="103541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8" name="Shape 16"/>
          <p:cNvSpPr/>
          <p:nvPr/>
        </p:nvSpPr>
        <p:spPr>
          <a:xfrm>
            <a:off x="792739" y="4331482"/>
            <a:ext cx="105699" cy="120798"/>
          </a:xfrm>
          <a:custGeom>
            <a:avLst/>
            <a:gdLst/>
            <a:ahLst/>
            <a:cxnLst/>
            <a:rect l="l" t="t" r="r" b="b"/>
            <a:pathLst>
              <a:path w="105699" h="120798">
                <a:moveTo>
                  <a:pt x="21517" y="8706"/>
                </a:moveTo>
                <a:cubicBezTo>
                  <a:pt x="18592" y="7102"/>
                  <a:pt x="15053" y="7172"/>
                  <a:pt x="12174" y="8871"/>
                </a:cubicBezTo>
                <a:cubicBezTo>
                  <a:pt x="9296" y="10570"/>
                  <a:pt x="7550" y="13661"/>
                  <a:pt x="7550" y="16987"/>
                </a:cubicBezTo>
                <a:lnTo>
                  <a:pt x="7550" y="103811"/>
                </a:lnTo>
                <a:cubicBezTo>
                  <a:pt x="7550" y="107138"/>
                  <a:pt x="9319" y="110228"/>
                  <a:pt x="12174" y="111927"/>
                </a:cubicBezTo>
                <a:cubicBezTo>
                  <a:pt x="15029" y="113626"/>
                  <a:pt x="18592" y="113697"/>
                  <a:pt x="21517" y="112092"/>
                </a:cubicBezTo>
                <a:lnTo>
                  <a:pt x="100791" y="68680"/>
                </a:lnTo>
                <a:cubicBezTo>
                  <a:pt x="103811" y="67029"/>
                  <a:pt x="105699" y="63844"/>
                  <a:pt x="105699" y="60399"/>
                </a:cubicBezTo>
                <a:cubicBezTo>
                  <a:pt x="105699" y="56955"/>
                  <a:pt x="103811" y="53769"/>
                  <a:pt x="100791" y="52118"/>
                </a:cubicBezTo>
                <a:lnTo>
                  <a:pt x="21517" y="870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987958" y="4319618"/>
            <a:ext cx="1348842" cy="1758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ru-RU" sz="1087" b="1" dirty="0">
                <a:solidFill>
                  <a:srgbClr val="FFFFFF"/>
                </a:solidFill>
                <a:ea typeface="MiSans" pitchFamily="34" charset="-122"/>
              </a:rPr>
              <a:t>Выполнить алгоритм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748323" y="4288340"/>
            <a:ext cx="1527236" cy="207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Обработка запроса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49452" y="5026072"/>
            <a:ext cx="7075329" cy="1829231"/>
          </a:xfrm>
          <a:custGeom>
            <a:avLst/>
            <a:gdLst/>
            <a:ahLst/>
            <a:cxnLst/>
            <a:rect l="l" t="t" r="r" b="b"/>
            <a:pathLst>
              <a:path w="7075329" h="1829231">
                <a:moveTo>
                  <a:pt x="138052" y="0"/>
                </a:moveTo>
                <a:lnTo>
                  <a:pt x="6937277" y="0"/>
                </a:lnTo>
                <a:cubicBezTo>
                  <a:pt x="7013521" y="0"/>
                  <a:pt x="7075329" y="61808"/>
                  <a:pt x="7075329" y="138052"/>
                </a:cubicBezTo>
                <a:lnTo>
                  <a:pt x="7075329" y="1691179"/>
                </a:lnTo>
                <a:cubicBezTo>
                  <a:pt x="7075329" y="1767372"/>
                  <a:pt x="7013470" y="1829231"/>
                  <a:pt x="6937277" y="1829231"/>
                </a:cubicBezTo>
                <a:lnTo>
                  <a:pt x="138052" y="1829231"/>
                </a:lnTo>
                <a:cubicBezTo>
                  <a:pt x="61808" y="1829231"/>
                  <a:pt x="0" y="1767423"/>
                  <a:pt x="0" y="1691179"/>
                </a:cubicBezTo>
                <a:lnTo>
                  <a:pt x="0" y="138052"/>
                </a:lnTo>
                <a:cubicBezTo>
                  <a:pt x="0" y="61808"/>
                  <a:pt x="61808" y="0"/>
                  <a:pt x="13805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69028" dist="17257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560849" y="5254726"/>
            <a:ext cx="414166" cy="414166"/>
          </a:xfrm>
          <a:custGeom>
            <a:avLst/>
            <a:gdLst/>
            <a:ahLst/>
            <a:cxnLst/>
            <a:rect l="l" t="t" r="r" b="b"/>
            <a:pathLst>
              <a:path w="414166" h="414166">
                <a:moveTo>
                  <a:pt x="103541" y="0"/>
                </a:moveTo>
                <a:lnTo>
                  <a:pt x="310624" y="0"/>
                </a:lnTo>
                <a:cubicBezTo>
                  <a:pt x="367809" y="0"/>
                  <a:pt x="414166" y="46357"/>
                  <a:pt x="414166" y="103541"/>
                </a:cubicBezTo>
                <a:lnTo>
                  <a:pt x="414166" y="310624"/>
                </a:lnTo>
                <a:cubicBezTo>
                  <a:pt x="414166" y="367809"/>
                  <a:pt x="367809" y="414166"/>
                  <a:pt x="310624" y="414166"/>
                </a:cubicBezTo>
                <a:lnTo>
                  <a:pt x="103541" y="414166"/>
                </a:lnTo>
                <a:cubicBezTo>
                  <a:pt x="46357" y="414166"/>
                  <a:pt x="0" y="367809"/>
                  <a:pt x="0" y="310624"/>
                </a:cubicBezTo>
                <a:lnTo>
                  <a:pt x="0" y="103541"/>
                </a:lnTo>
                <a:cubicBezTo>
                  <a:pt x="0" y="46357"/>
                  <a:pt x="46357" y="0"/>
                  <a:pt x="103541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717105" y="5341011"/>
            <a:ext cx="189826" cy="241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9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13070" y="5237469"/>
            <a:ext cx="2243397" cy="241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Поле «Ответ помощника»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13070" y="5479066"/>
            <a:ext cx="2226140" cy="207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Заполняется автоматически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65163" y="5828518"/>
            <a:ext cx="6643907" cy="811074"/>
          </a:xfrm>
          <a:custGeom>
            <a:avLst/>
            <a:gdLst/>
            <a:ahLst/>
            <a:cxnLst/>
            <a:rect l="l" t="t" r="r" b="b"/>
            <a:pathLst>
              <a:path w="6643907" h="811074">
                <a:moveTo>
                  <a:pt x="103542" y="0"/>
                </a:moveTo>
                <a:lnTo>
                  <a:pt x="6540365" y="0"/>
                </a:lnTo>
                <a:cubicBezTo>
                  <a:pt x="6597549" y="0"/>
                  <a:pt x="6643907" y="46357"/>
                  <a:pt x="6643907" y="103542"/>
                </a:cubicBezTo>
                <a:lnTo>
                  <a:pt x="6643907" y="707533"/>
                </a:lnTo>
                <a:cubicBezTo>
                  <a:pt x="6643907" y="764717"/>
                  <a:pt x="6597549" y="811074"/>
                  <a:pt x="6540365" y="811074"/>
                </a:cubicBezTo>
                <a:lnTo>
                  <a:pt x="103542" y="811074"/>
                </a:lnTo>
                <a:cubicBezTo>
                  <a:pt x="46357" y="811074"/>
                  <a:pt x="0" y="764717"/>
                  <a:pt x="0" y="707533"/>
                </a:cubicBezTo>
                <a:lnTo>
                  <a:pt x="0" y="103542"/>
                </a:lnTo>
                <a:cubicBezTo>
                  <a:pt x="0" y="46396"/>
                  <a:pt x="46396" y="0"/>
                  <a:pt x="103542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 w="12700">
            <a:solidFill>
              <a:srgbClr val="0071E3">
                <a:alpha val="2000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707533" y="5970887"/>
            <a:ext cx="6428195" cy="207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Результат: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07533" y="6246998"/>
            <a:ext cx="6436824" cy="250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2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Структурированный ответ с цитатами из документов...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923748" y="4619140"/>
            <a:ext cx="3796518" cy="241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Реальный интерфейс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923748" y="4860737"/>
            <a:ext cx="3779261" cy="207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7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Карточка ИО диалога</a:t>
            </a:r>
            <a:endParaRPr lang="en-US" sz="1600" dirty="0"/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B6274D99-3B8E-4EEE-A1FC-77F36098A51A}"/>
              </a:ext>
            </a:extLst>
          </p:cNvPr>
          <p:cNvSpPr/>
          <p:nvPr/>
        </p:nvSpPr>
        <p:spPr>
          <a:xfrm>
            <a:off x="4895557" y="1119107"/>
            <a:ext cx="7075329" cy="47510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CBA38904-0180-4A92-99C0-1D356D64E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721" y="1231651"/>
            <a:ext cx="6741522" cy="4535307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E19C5817-FAEF-4700-8A46-80EA90820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4334" y="2703224"/>
            <a:ext cx="5469740" cy="3903696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демка">
            <a:hlinkClick r:id="" action="ppaction://media"/>
            <a:extLst>
              <a:ext uri="{FF2B5EF4-FFF2-40B4-BE49-F238E27FC236}">
                <a16:creationId xmlns:a16="http://schemas.microsoft.com/office/drawing/2014/main" id="{4CCBDEFB-DCBC-4518-8509-F097F00AE7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949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9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kern="0" spc="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Результат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Ответ ИИ-помощника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1469" y="1242219"/>
            <a:ext cx="11549063" cy="5310188"/>
          </a:xfrm>
          <a:custGeom>
            <a:avLst/>
            <a:gdLst/>
            <a:ahLst/>
            <a:cxnLst/>
            <a:rect l="l" t="t" r="r" b="b"/>
            <a:pathLst>
              <a:path w="11549063" h="5310188">
                <a:moveTo>
                  <a:pt x="127020" y="0"/>
                </a:moveTo>
                <a:lnTo>
                  <a:pt x="11422043" y="0"/>
                </a:lnTo>
                <a:cubicBezTo>
                  <a:pt x="11492194" y="0"/>
                  <a:pt x="11549063" y="56869"/>
                  <a:pt x="11549063" y="127020"/>
                </a:cubicBezTo>
                <a:lnTo>
                  <a:pt x="11549063" y="5183168"/>
                </a:lnTo>
                <a:cubicBezTo>
                  <a:pt x="11549063" y="5253319"/>
                  <a:pt x="11492194" y="5310187"/>
                  <a:pt x="11422043" y="5310188"/>
                </a:cubicBezTo>
                <a:lnTo>
                  <a:pt x="127020" y="5310188"/>
                </a:lnTo>
                <a:cubicBezTo>
                  <a:pt x="56869" y="5310188"/>
                  <a:pt x="0" y="5253319"/>
                  <a:pt x="0" y="5183168"/>
                </a:cubicBezTo>
                <a:lnTo>
                  <a:pt x="0" y="127020"/>
                </a:lnTo>
                <a:cubicBezTo>
                  <a:pt x="0" y="56869"/>
                  <a:pt x="56869" y="0"/>
                  <a:pt x="127020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63500" dist="15875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79438" y="150018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06438" y="162718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78594"/>
                </a:moveTo>
                <a:cubicBezTo>
                  <a:pt x="147861" y="178594"/>
                  <a:pt x="190500" y="138596"/>
                  <a:pt x="190500" y="89297"/>
                </a:cubicBezTo>
                <a:cubicBezTo>
                  <a:pt x="190500" y="39998"/>
                  <a:pt x="147861" y="0"/>
                  <a:pt x="95250" y="0"/>
                </a:cubicBezTo>
                <a:cubicBezTo>
                  <a:pt x="42639" y="0"/>
                  <a:pt x="0" y="39998"/>
                  <a:pt x="0" y="89297"/>
                </a:cubicBezTo>
                <a:cubicBezTo>
                  <a:pt x="0" y="109500"/>
                  <a:pt x="7144" y="128104"/>
                  <a:pt x="19199" y="143061"/>
                </a:cubicBezTo>
                <a:lnTo>
                  <a:pt x="1042" y="177403"/>
                </a:lnTo>
                <a:cubicBezTo>
                  <a:pt x="-744" y="180752"/>
                  <a:pt x="-186" y="184845"/>
                  <a:pt x="2381" y="187635"/>
                </a:cubicBezTo>
                <a:cubicBezTo>
                  <a:pt x="4949" y="190426"/>
                  <a:pt x="9004" y="191281"/>
                  <a:pt x="12464" y="189793"/>
                </a:cubicBezTo>
                <a:lnTo>
                  <a:pt x="56517" y="170929"/>
                </a:lnTo>
                <a:cubicBezTo>
                  <a:pt x="68349" y="175840"/>
                  <a:pt x="81446" y="178594"/>
                  <a:pt x="95250" y="178594"/>
                </a:cubicBezTo>
                <a:close/>
                <a:moveTo>
                  <a:pt x="47625" y="77391"/>
                </a:moveTo>
                <a:cubicBezTo>
                  <a:pt x="54196" y="77391"/>
                  <a:pt x="59531" y="82726"/>
                  <a:pt x="59531" y="89297"/>
                </a:cubicBezTo>
                <a:cubicBezTo>
                  <a:pt x="59531" y="95868"/>
                  <a:pt x="54196" y="101203"/>
                  <a:pt x="47625" y="101203"/>
                </a:cubicBezTo>
                <a:cubicBezTo>
                  <a:pt x="41054" y="101203"/>
                  <a:pt x="35719" y="95868"/>
                  <a:pt x="35719" y="89297"/>
                </a:cubicBezTo>
                <a:cubicBezTo>
                  <a:pt x="35719" y="82726"/>
                  <a:pt x="41054" y="77391"/>
                  <a:pt x="47625" y="77391"/>
                </a:cubicBezTo>
                <a:close/>
                <a:moveTo>
                  <a:pt x="95250" y="77391"/>
                </a:moveTo>
                <a:cubicBezTo>
                  <a:pt x="101821" y="77391"/>
                  <a:pt x="107156" y="82726"/>
                  <a:pt x="107156" y="89297"/>
                </a:cubicBezTo>
                <a:cubicBezTo>
                  <a:pt x="107156" y="95868"/>
                  <a:pt x="101821" y="101203"/>
                  <a:pt x="95250" y="101203"/>
                </a:cubicBezTo>
                <a:cubicBezTo>
                  <a:pt x="88679" y="101203"/>
                  <a:pt x="83344" y="95868"/>
                  <a:pt x="83344" y="89297"/>
                </a:cubicBezTo>
                <a:cubicBezTo>
                  <a:pt x="83344" y="82726"/>
                  <a:pt x="88679" y="77391"/>
                  <a:pt x="95250" y="77391"/>
                </a:cubicBezTo>
                <a:close/>
                <a:moveTo>
                  <a:pt x="130969" y="89297"/>
                </a:moveTo>
                <a:cubicBezTo>
                  <a:pt x="130969" y="82726"/>
                  <a:pt x="136304" y="77391"/>
                  <a:pt x="142875" y="77391"/>
                </a:cubicBezTo>
                <a:cubicBezTo>
                  <a:pt x="149446" y="77391"/>
                  <a:pt x="154781" y="82726"/>
                  <a:pt x="154781" y="89297"/>
                </a:cubicBezTo>
                <a:cubicBezTo>
                  <a:pt x="154781" y="95868"/>
                  <a:pt x="149446" y="101203"/>
                  <a:pt x="142875" y="101203"/>
                </a:cubicBezTo>
                <a:cubicBezTo>
                  <a:pt x="136304" y="101203"/>
                  <a:pt x="130969" y="95868"/>
                  <a:pt x="130969" y="8929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Text 5"/>
          <p:cNvSpPr/>
          <p:nvPr/>
        </p:nvSpPr>
        <p:spPr>
          <a:xfrm>
            <a:off x="1150938" y="1500188"/>
            <a:ext cx="303212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Запрос: «Чем кормят рабочих?»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50938" y="1754188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Структурированный ответ с цитатами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95313" y="2198688"/>
            <a:ext cx="31750" cy="1619250"/>
          </a:xfrm>
          <a:custGeom>
            <a:avLst/>
            <a:gdLst/>
            <a:ahLst/>
            <a:cxnLst/>
            <a:rect l="l" t="t" r="r" b="b"/>
            <a:pathLst>
              <a:path w="31750" h="1619250">
                <a:moveTo>
                  <a:pt x="0" y="0"/>
                </a:moveTo>
                <a:lnTo>
                  <a:pt x="31750" y="0"/>
                </a:lnTo>
                <a:lnTo>
                  <a:pt x="31750" y="1619250"/>
                </a:lnTo>
                <a:lnTo>
                  <a:pt x="0" y="1619250"/>
                </a:lnTo>
                <a:lnTo>
                  <a:pt x="0" y="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0" name="Shape 8"/>
          <p:cNvSpPr/>
          <p:nvPr/>
        </p:nvSpPr>
        <p:spPr>
          <a:xfrm>
            <a:off x="801688" y="219868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1" name="Text 9"/>
          <p:cNvSpPr/>
          <p:nvPr/>
        </p:nvSpPr>
        <p:spPr>
          <a:xfrm>
            <a:off x="765969" y="2198688"/>
            <a:ext cx="38893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14438" y="2246313"/>
            <a:ext cx="2373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ГРАФИК РАБОТЫ СТОЛОВОЙ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14438" y="2611438"/>
            <a:ext cx="10469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Завтрак:</a:t>
            </a:r>
            <a:r>
              <a:rPr lang="en-US" sz="112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06:30 - 08:30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14438" y="2897188"/>
            <a:ext cx="10469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Обед:</a:t>
            </a:r>
            <a:r>
              <a:rPr lang="en-US" sz="112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12:00 - 14:00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14438" y="3182938"/>
            <a:ext cx="10469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Ужин:</a:t>
            </a:r>
            <a:r>
              <a:rPr lang="en-US" sz="112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18:00 - 20:00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214438" y="3500438"/>
            <a:ext cx="2778125" cy="317500"/>
          </a:xfrm>
          <a:custGeom>
            <a:avLst/>
            <a:gdLst/>
            <a:ahLst/>
            <a:cxnLst/>
            <a:rect l="l" t="t" r="r" b="b"/>
            <a:pathLst>
              <a:path w="2778125" h="317500">
                <a:moveTo>
                  <a:pt x="63500" y="0"/>
                </a:moveTo>
                <a:lnTo>
                  <a:pt x="2714625" y="0"/>
                </a:lnTo>
                <a:cubicBezTo>
                  <a:pt x="2749672" y="0"/>
                  <a:pt x="2778125" y="28453"/>
                  <a:pt x="2778125" y="63500"/>
                </a:cubicBezTo>
                <a:lnTo>
                  <a:pt x="2778125" y="254000"/>
                </a:lnTo>
                <a:cubicBezTo>
                  <a:pt x="2778125" y="289047"/>
                  <a:pt x="2749672" y="317500"/>
                  <a:pt x="2714625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1350367" y="3603625"/>
            <a:ext cx="125016" cy="111125"/>
          </a:xfrm>
          <a:custGeom>
            <a:avLst/>
            <a:gdLst/>
            <a:ahLst/>
            <a:cxnLst/>
            <a:rect l="l" t="t" r="r" b="b"/>
            <a:pathLst>
              <a:path w="125016" h="111125">
                <a:moveTo>
                  <a:pt x="91049" y="20836"/>
                </a:moveTo>
                <a:cubicBezTo>
                  <a:pt x="87446" y="20836"/>
                  <a:pt x="83951" y="21813"/>
                  <a:pt x="80891" y="23592"/>
                </a:cubicBezTo>
                <a:cubicBezTo>
                  <a:pt x="77462" y="20120"/>
                  <a:pt x="73468" y="17211"/>
                  <a:pt x="69062" y="15019"/>
                </a:cubicBezTo>
                <a:cubicBezTo>
                  <a:pt x="75183" y="9810"/>
                  <a:pt x="82975" y="6945"/>
                  <a:pt x="91049" y="6945"/>
                </a:cubicBezTo>
                <a:cubicBezTo>
                  <a:pt x="109801" y="6945"/>
                  <a:pt x="125016" y="22138"/>
                  <a:pt x="125016" y="40912"/>
                </a:cubicBezTo>
                <a:cubicBezTo>
                  <a:pt x="125016" y="49919"/>
                  <a:pt x="121434" y="58558"/>
                  <a:pt x="115075" y="64917"/>
                </a:cubicBezTo>
                <a:lnTo>
                  <a:pt x="99644" y="80349"/>
                </a:lnTo>
                <a:cubicBezTo>
                  <a:pt x="93284" y="86708"/>
                  <a:pt x="84646" y="90289"/>
                  <a:pt x="75639" y="90289"/>
                </a:cubicBezTo>
                <a:cubicBezTo>
                  <a:pt x="56886" y="90289"/>
                  <a:pt x="41672" y="75096"/>
                  <a:pt x="41672" y="56322"/>
                </a:cubicBezTo>
                <a:cubicBezTo>
                  <a:pt x="41672" y="55997"/>
                  <a:pt x="41672" y="55671"/>
                  <a:pt x="41694" y="55345"/>
                </a:cubicBezTo>
                <a:cubicBezTo>
                  <a:pt x="41802" y="51504"/>
                  <a:pt x="44993" y="48487"/>
                  <a:pt x="48834" y="48595"/>
                </a:cubicBezTo>
                <a:cubicBezTo>
                  <a:pt x="52676" y="48704"/>
                  <a:pt x="55693" y="51895"/>
                  <a:pt x="55584" y="55736"/>
                </a:cubicBezTo>
                <a:cubicBezTo>
                  <a:pt x="55584" y="55931"/>
                  <a:pt x="55584" y="56127"/>
                  <a:pt x="55584" y="56300"/>
                </a:cubicBezTo>
                <a:cubicBezTo>
                  <a:pt x="55584" y="67391"/>
                  <a:pt x="64570" y="76377"/>
                  <a:pt x="75660" y="76377"/>
                </a:cubicBezTo>
                <a:cubicBezTo>
                  <a:pt x="80978" y="76377"/>
                  <a:pt x="86078" y="74271"/>
                  <a:pt x="89855" y="70495"/>
                </a:cubicBezTo>
                <a:lnTo>
                  <a:pt x="105287" y="55063"/>
                </a:lnTo>
                <a:cubicBezTo>
                  <a:pt x="109041" y="51308"/>
                  <a:pt x="111168" y="46186"/>
                  <a:pt x="111168" y="40869"/>
                </a:cubicBezTo>
                <a:cubicBezTo>
                  <a:pt x="111168" y="29778"/>
                  <a:pt x="102183" y="20793"/>
                  <a:pt x="91092" y="20793"/>
                </a:cubicBezTo>
                <a:close/>
                <a:moveTo>
                  <a:pt x="59730" y="37613"/>
                </a:moveTo>
                <a:cubicBezTo>
                  <a:pt x="59317" y="37440"/>
                  <a:pt x="58905" y="37201"/>
                  <a:pt x="58536" y="36940"/>
                </a:cubicBezTo>
                <a:cubicBezTo>
                  <a:pt x="55801" y="35530"/>
                  <a:pt x="52676" y="34727"/>
                  <a:pt x="49399" y="34727"/>
                </a:cubicBezTo>
                <a:cubicBezTo>
                  <a:pt x="44081" y="34727"/>
                  <a:pt x="38981" y="36832"/>
                  <a:pt x="35204" y="40608"/>
                </a:cubicBezTo>
                <a:lnTo>
                  <a:pt x="19772" y="56040"/>
                </a:lnTo>
                <a:cubicBezTo>
                  <a:pt x="16018" y="59795"/>
                  <a:pt x="13891" y="64917"/>
                  <a:pt x="13891" y="70234"/>
                </a:cubicBezTo>
                <a:cubicBezTo>
                  <a:pt x="13891" y="81325"/>
                  <a:pt x="22876" y="90311"/>
                  <a:pt x="33967" y="90311"/>
                </a:cubicBezTo>
                <a:cubicBezTo>
                  <a:pt x="37548" y="90311"/>
                  <a:pt x="41042" y="89356"/>
                  <a:pt x="44103" y="87576"/>
                </a:cubicBezTo>
                <a:cubicBezTo>
                  <a:pt x="47532" y="91049"/>
                  <a:pt x="51526" y="93957"/>
                  <a:pt x="55953" y="96149"/>
                </a:cubicBezTo>
                <a:cubicBezTo>
                  <a:pt x="49833" y="101336"/>
                  <a:pt x="42063" y="104223"/>
                  <a:pt x="33967" y="104223"/>
                </a:cubicBezTo>
                <a:cubicBezTo>
                  <a:pt x="15215" y="104223"/>
                  <a:pt x="0" y="89030"/>
                  <a:pt x="0" y="70256"/>
                </a:cubicBezTo>
                <a:cubicBezTo>
                  <a:pt x="0" y="61249"/>
                  <a:pt x="3581" y="52611"/>
                  <a:pt x="9940" y="46251"/>
                </a:cubicBezTo>
                <a:lnTo>
                  <a:pt x="25372" y="30820"/>
                </a:lnTo>
                <a:cubicBezTo>
                  <a:pt x="31731" y="24461"/>
                  <a:pt x="40370" y="20879"/>
                  <a:pt x="49377" y="20879"/>
                </a:cubicBezTo>
                <a:cubicBezTo>
                  <a:pt x="68173" y="20879"/>
                  <a:pt x="83344" y="36202"/>
                  <a:pt x="83344" y="54933"/>
                </a:cubicBezTo>
                <a:cubicBezTo>
                  <a:pt x="83344" y="55215"/>
                  <a:pt x="83344" y="55497"/>
                  <a:pt x="83344" y="55780"/>
                </a:cubicBezTo>
                <a:cubicBezTo>
                  <a:pt x="83257" y="59621"/>
                  <a:pt x="80066" y="62638"/>
                  <a:pt x="76225" y="62551"/>
                </a:cubicBezTo>
                <a:cubicBezTo>
                  <a:pt x="72383" y="62464"/>
                  <a:pt x="69366" y="59274"/>
                  <a:pt x="69453" y="55432"/>
                </a:cubicBezTo>
                <a:cubicBezTo>
                  <a:pt x="69453" y="55259"/>
                  <a:pt x="69453" y="55107"/>
                  <a:pt x="69453" y="54933"/>
                </a:cubicBezTo>
                <a:cubicBezTo>
                  <a:pt x="69453" y="47619"/>
                  <a:pt x="65546" y="41194"/>
                  <a:pt x="59730" y="3765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8" name="Text 16"/>
          <p:cNvSpPr/>
          <p:nvPr/>
        </p:nvSpPr>
        <p:spPr>
          <a:xfrm>
            <a:off x="1543844" y="3563938"/>
            <a:ext cx="2381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[План строительства, раздел 2.1.3.5.2]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5313" y="4008438"/>
            <a:ext cx="31750" cy="1047750"/>
          </a:xfrm>
          <a:custGeom>
            <a:avLst/>
            <a:gdLst/>
            <a:ahLst/>
            <a:cxnLst/>
            <a:rect l="l" t="t" r="r" b="b"/>
            <a:pathLst>
              <a:path w="31750" h="1047750">
                <a:moveTo>
                  <a:pt x="0" y="0"/>
                </a:moveTo>
                <a:lnTo>
                  <a:pt x="31750" y="0"/>
                </a:lnTo>
                <a:lnTo>
                  <a:pt x="31750" y="1047750"/>
                </a:lnTo>
                <a:lnTo>
                  <a:pt x="0" y="1047750"/>
                </a:lnTo>
                <a:lnTo>
                  <a:pt x="0" y="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0" name="Shape 18"/>
          <p:cNvSpPr/>
          <p:nvPr/>
        </p:nvSpPr>
        <p:spPr>
          <a:xfrm>
            <a:off x="801688" y="400843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1" name="Text 19"/>
          <p:cNvSpPr/>
          <p:nvPr/>
        </p:nvSpPr>
        <p:spPr>
          <a:xfrm>
            <a:off x="765969" y="4008438"/>
            <a:ext cx="38893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214438" y="4056063"/>
            <a:ext cx="2135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ТРЕБОВАНИЯ К КАЧЕСТВУ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14438" y="4421188"/>
            <a:ext cx="10469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Питание должно соответствовать </a:t>
            </a: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СанПиН 2.3/2.4.3590-20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214438" y="4738688"/>
            <a:ext cx="3159125" cy="317500"/>
          </a:xfrm>
          <a:custGeom>
            <a:avLst/>
            <a:gdLst/>
            <a:ahLst/>
            <a:cxnLst/>
            <a:rect l="l" t="t" r="r" b="b"/>
            <a:pathLst>
              <a:path w="3159125" h="317500">
                <a:moveTo>
                  <a:pt x="63500" y="0"/>
                </a:moveTo>
                <a:lnTo>
                  <a:pt x="3095625" y="0"/>
                </a:lnTo>
                <a:cubicBezTo>
                  <a:pt x="3130672" y="0"/>
                  <a:pt x="3159125" y="28453"/>
                  <a:pt x="3159125" y="63500"/>
                </a:cubicBezTo>
                <a:lnTo>
                  <a:pt x="3159125" y="254000"/>
                </a:lnTo>
                <a:cubicBezTo>
                  <a:pt x="3159125" y="289047"/>
                  <a:pt x="3130672" y="317500"/>
                  <a:pt x="3095625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1350367" y="4841875"/>
            <a:ext cx="125016" cy="111125"/>
          </a:xfrm>
          <a:custGeom>
            <a:avLst/>
            <a:gdLst/>
            <a:ahLst/>
            <a:cxnLst/>
            <a:rect l="l" t="t" r="r" b="b"/>
            <a:pathLst>
              <a:path w="125016" h="111125">
                <a:moveTo>
                  <a:pt x="91049" y="20836"/>
                </a:moveTo>
                <a:cubicBezTo>
                  <a:pt x="87446" y="20836"/>
                  <a:pt x="83951" y="21813"/>
                  <a:pt x="80891" y="23592"/>
                </a:cubicBezTo>
                <a:cubicBezTo>
                  <a:pt x="77462" y="20120"/>
                  <a:pt x="73468" y="17211"/>
                  <a:pt x="69062" y="15019"/>
                </a:cubicBezTo>
                <a:cubicBezTo>
                  <a:pt x="75183" y="9810"/>
                  <a:pt x="82975" y="6945"/>
                  <a:pt x="91049" y="6945"/>
                </a:cubicBezTo>
                <a:cubicBezTo>
                  <a:pt x="109801" y="6945"/>
                  <a:pt x="125016" y="22138"/>
                  <a:pt x="125016" y="40912"/>
                </a:cubicBezTo>
                <a:cubicBezTo>
                  <a:pt x="125016" y="49919"/>
                  <a:pt x="121434" y="58558"/>
                  <a:pt x="115075" y="64917"/>
                </a:cubicBezTo>
                <a:lnTo>
                  <a:pt x="99644" y="80349"/>
                </a:lnTo>
                <a:cubicBezTo>
                  <a:pt x="93284" y="86708"/>
                  <a:pt x="84646" y="90289"/>
                  <a:pt x="75639" y="90289"/>
                </a:cubicBezTo>
                <a:cubicBezTo>
                  <a:pt x="56886" y="90289"/>
                  <a:pt x="41672" y="75096"/>
                  <a:pt x="41672" y="56322"/>
                </a:cubicBezTo>
                <a:cubicBezTo>
                  <a:pt x="41672" y="55997"/>
                  <a:pt x="41672" y="55671"/>
                  <a:pt x="41694" y="55345"/>
                </a:cubicBezTo>
                <a:cubicBezTo>
                  <a:pt x="41802" y="51504"/>
                  <a:pt x="44993" y="48487"/>
                  <a:pt x="48834" y="48595"/>
                </a:cubicBezTo>
                <a:cubicBezTo>
                  <a:pt x="52676" y="48704"/>
                  <a:pt x="55693" y="51895"/>
                  <a:pt x="55584" y="55736"/>
                </a:cubicBezTo>
                <a:cubicBezTo>
                  <a:pt x="55584" y="55931"/>
                  <a:pt x="55584" y="56127"/>
                  <a:pt x="55584" y="56300"/>
                </a:cubicBezTo>
                <a:cubicBezTo>
                  <a:pt x="55584" y="67391"/>
                  <a:pt x="64570" y="76377"/>
                  <a:pt x="75660" y="76377"/>
                </a:cubicBezTo>
                <a:cubicBezTo>
                  <a:pt x="80978" y="76377"/>
                  <a:pt x="86078" y="74271"/>
                  <a:pt x="89855" y="70495"/>
                </a:cubicBezTo>
                <a:lnTo>
                  <a:pt x="105287" y="55063"/>
                </a:lnTo>
                <a:cubicBezTo>
                  <a:pt x="109041" y="51308"/>
                  <a:pt x="111168" y="46186"/>
                  <a:pt x="111168" y="40869"/>
                </a:cubicBezTo>
                <a:cubicBezTo>
                  <a:pt x="111168" y="29778"/>
                  <a:pt x="102183" y="20793"/>
                  <a:pt x="91092" y="20793"/>
                </a:cubicBezTo>
                <a:close/>
                <a:moveTo>
                  <a:pt x="59730" y="37613"/>
                </a:moveTo>
                <a:cubicBezTo>
                  <a:pt x="59317" y="37440"/>
                  <a:pt x="58905" y="37201"/>
                  <a:pt x="58536" y="36940"/>
                </a:cubicBezTo>
                <a:cubicBezTo>
                  <a:pt x="55801" y="35530"/>
                  <a:pt x="52676" y="34727"/>
                  <a:pt x="49399" y="34727"/>
                </a:cubicBezTo>
                <a:cubicBezTo>
                  <a:pt x="44081" y="34727"/>
                  <a:pt x="38981" y="36832"/>
                  <a:pt x="35204" y="40608"/>
                </a:cubicBezTo>
                <a:lnTo>
                  <a:pt x="19772" y="56040"/>
                </a:lnTo>
                <a:cubicBezTo>
                  <a:pt x="16018" y="59795"/>
                  <a:pt x="13891" y="64917"/>
                  <a:pt x="13891" y="70234"/>
                </a:cubicBezTo>
                <a:cubicBezTo>
                  <a:pt x="13891" y="81325"/>
                  <a:pt x="22876" y="90311"/>
                  <a:pt x="33967" y="90311"/>
                </a:cubicBezTo>
                <a:cubicBezTo>
                  <a:pt x="37548" y="90311"/>
                  <a:pt x="41042" y="89356"/>
                  <a:pt x="44103" y="87576"/>
                </a:cubicBezTo>
                <a:cubicBezTo>
                  <a:pt x="47532" y="91049"/>
                  <a:pt x="51526" y="93957"/>
                  <a:pt x="55953" y="96149"/>
                </a:cubicBezTo>
                <a:cubicBezTo>
                  <a:pt x="49833" y="101336"/>
                  <a:pt x="42063" y="104223"/>
                  <a:pt x="33967" y="104223"/>
                </a:cubicBezTo>
                <a:cubicBezTo>
                  <a:pt x="15215" y="104223"/>
                  <a:pt x="0" y="89030"/>
                  <a:pt x="0" y="70256"/>
                </a:cubicBezTo>
                <a:cubicBezTo>
                  <a:pt x="0" y="61249"/>
                  <a:pt x="3581" y="52611"/>
                  <a:pt x="9940" y="46251"/>
                </a:cubicBezTo>
                <a:lnTo>
                  <a:pt x="25372" y="30820"/>
                </a:lnTo>
                <a:cubicBezTo>
                  <a:pt x="31731" y="24461"/>
                  <a:pt x="40370" y="20879"/>
                  <a:pt x="49377" y="20879"/>
                </a:cubicBezTo>
                <a:cubicBezTo>
                  <a:pt x="68173" y="20879"/>
                  <a:pt x="83344" y="36202"/>
                  <a:pt x="83344" y="54933"/>
                </a:cubicBezTo>
                <a:cubicBezTo>
                  <a:pt x="83344" y="55215"/>
                  <a:pt x="83344" y="55497"/>
                  <a:pt x="83344" y="55780"/>
                </a:cubicBezTo>
                <a:cubicBezTo>
                  <a:pt x="83257" y="59621"/>
                  <a:pt x="80066" y="62638"/>
                  <a:pt x="76225" y="62551"/>
                </a:cubicBezTo>
                <a:cubicBezTo>
                  <a:pt x="72383" y="62464"/>
                  <a:pt x="69366" y="59274"/>
                  <a:pt x="69453" y="55432"/>
                </a:cubicBezTo>
                <a:cubicBezTo>
                  <a:pt x="69453" y="55259"/>
                  <a:pt x="69453" y="55107"/>
                  <a:pt x="69453" y="54933"/>
                </a:cubicBezTo>
                <a:cubicBezTo>
                  <a:pt x="69453" y="47619"/>
                  <a:pt x="65546" y="41194"/>
                  <a:pt x="59730" y="3765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6" name="Text 24"/>
          <p:cNvSpPr/>
          <p:nvPr/>
        </p:nvSpPr>
        <p:spPr>
          <a:xfrm>
            <a:off x="1543844" y="4802188"/>
            <a:ext cx="2762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[Регламент производства работ, раздел 4.3]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95313" y="5246688"/>
            <a:ext cx="31750" cy="1047750"/>
          </a:xfrm>
          <a:custGeom>
            <a:avLst/>
            <a:gdLst/>
            <a:ahLst/>
            <a:cxnLst/>
            <a:rect l="l" t="t" r="r" b="b"/>
            <a:pathLst>
              <a:path w="31750" h="1047750">
                <a:moveTo>
                  <a:pt x="0" y="0"/>
                </a:moveTo>
                <a:lnTo>
                  <a:pt x="31750" y="0"/>
                </a:lnTo>
                <a:lnTo>
                  <a:pt x="31750" y="1047750"/>
                </a:lnTo>
                <a:lnTo>
                  <a:pt x="0" y="1047750"/>
                </a:lnTo>
                <a:lnTo>
                  <a:pt x="0" y="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8" name="Shape 26"/>
          <p:cNvSpPr/>
          <p:nvPr/>
        </p:nvSpPr>
        <p:spPr>
          <a:xfrm>
            <a:off x="801688" y="524668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9" name="Text 27"/>
          <p:cNvSpPr/>
          <p:nvPr/>
        </p:nvSpPr>
        <p:spPr>
          <a:xfrm>
            <a:off x="765969" y="5246688"/>
            <a:ext cx="38893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14438" y="5294313"/>
            <a:ext cx="1809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ВАШИ ОБЯЗАННОСТИ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214438" y="5659438"/>
            <a:ext cx="10469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Вы </a:t>
            </a: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обязаны контролировать качество питания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214438" y="5976938"/>
            <a:ext cx="2889250" cy="317500"/>
          </a:xfrm>
          <a:custGeom>
            <a:avLst/>
            <a:gdLst/>
            <a:ahLst/>
            <a:cxnLst/>
            <a:rect l="l" t="t" r="r" b="b"/>
            <a:pathLst>
              <a:path w="2889250" h="317500">
                <a:moveTo>
                  <a:pt x="63500" y="0"/>
                </a:moveTo>
                <a:lnTo>
                  <a:pt x="2825750" y="0"/>
                </a:lnTo>
                <a:cubicBezTo>
                  <a:pt x="2860797" y="0"/>
                  <a:pt x="2889250" y="28453"/>
                  <a:pt x="2889250" y="63500"/>
                </a:cubicBezTo>
                <a:lnTo>
                  <a:pt x="2889250" y="254000"/>
                </a:lnTo>
                <a:cubicBezTo>
                  <a:pt x="2889250" y="289047"/>
                  <a:pt x="2860797" y="317500"/>
                  <a:pt x="282575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1350367" y="6080125"/>
            <a:ext cx="125016" cy="111125"/>
          </a:xfrm>
          <a:custGeom>
            <a:avLst/>
            <a:gdLst/>
            <a:ahLst/>
            <a:cxnLst/>
            <a:rect l="l" t="t" r="r" b="b"/>
            <a:pathLst>
              <a:path w="125016" h="111125">
                <a:moveTo>
                  <a:pt x="91049" y="20836"/>
                </a:moveTo>
                <a:cubicBezTo>
                  <a:pt x="87446" y="20836"/>
                  <a:pt x="83951" y="21813"/>
                  <a:pt x="80891" y="23592"/>
                </a:cubicBezTo>
                <a:cubicBezTo>
                  <a:pt x="77462" y="20120"/>
                  <a:pt x="73468" y="17211"/>
                  <a:pt x="69062" y="15019"/>
                </a:cubicBezTo>
                <a:cubicBezTo>
                  <a:pt x="75183" y="9810"/>
                  <a:pt x="82975" y="6945"/>
                  <a:pt x="91049" y="6945"/>
                </a:cubicBezTo>
                <a:cubicBezTo>
                  <a:pt x="109801" y="6945"/>
                  <a:pt x="125016" y="22138"/>
                  <a:pt x="125016" y="40912"/>
                </a:cubicBezTo>
                <a:cubicBezTo>
                  <a:pt x="125016" y="49919"/>
                  <a:pt x="121434" y="58558"/>
                  <a:pt x="115075" y="64917"/>
                </a:cubicBezTo>
                <a:lnTo>
                  <a:pt x="99644" y="80349"/>
                </a:lnTo>
                <a:cubicBezTo>
                  <a:pt x="93284" y="86708"/>
                  <a:pt x="84646" y="90289"/>
                  <a:pt x="75639" y="90289"/>
                </a:cubicBezTo>
                <a:cubicBezTo>
                  <a:pt x="56886" y="90289"/>
                  <a:pt x="41672" y="75096"/>
                  <a:pt x="41672" y="56322"/>
                </a:cubicBezTo>
                <a:cubicBezTo>
                  <a:pt x="41672" y="55997"/>
                  <a:pt x="41672" y="55671"/>
                  <a:pt x="41694" y="55345"/>
                </a:cubicBezTo>
                <a:cubicBezTo>
                  <a:pt x="41802" y="51504"/>
                  <a:pt x="44993" y="48487"/>
                  <a:pt x="48834" y="48595"/>
                </a:cubicBezTo>
                <a:cubicBezTo>
                  <a:pt x="52676" y="48704"/>
                  <a:pt x="55693" y="51895"/>
                  <a:pt x="55584" y="55736"/>
                </a:cubicBezTo>
                <a:cubicBezTo>
                  <a:pt x="55584" y="55931"/>
                  <a:pt x="55584" y="56127"/>
                  <a:pt x="55584" y="56300"/>
                </a:cubicBezTo>
                <a:cubicBezTo>
                  <a:pt x="55584" y="67391"/>
                  <a:pt x="64570" y="76377"/>
                  <a:pt x="75660" y="76377"/>
                </a:cubicBezTo>
                <a:cubicBezTo>
                  <a:pt x="80978" y="76377"/>
                  <a:pt x="86078" y="74271"/>
                  <a:pt x="89855" y="70495"/>
                </a:cubicBezTo>
                <a:lnTo>
                  <a:pt x="105287" y="55063"/>
                </a:lnTo>
                <a:cubicBezTo>
                  <a:pt x="109041" y="51308"/>
                  <a:pt x="111168" y="46186"/>
                  <a:pt x="111168" y="40869"/>
                </a:cubicBezTo>
                <a:cubicBezTo>
                  <a:pt x="111168" y="29778"/>
                  <a:pt x="102183" y="20793"/>
                  <a:pt x="91092" y="20793"/>
                </a:cubicBezTo>
                <a:close/>
                <a:moveTo>
                  <a:pt x="59730" y="37613"/>
                </a:moveTo>
                <a:cubicBezTo>
                  <a:pt x="59317" y="37440"/>
                  <a:pt x="58905" y="37201"/>
                  <a:pt x="58536" y="36940"/>
                </a:cubicBezTo>
                <a:cubicBezTo>
                  <a:pt x="55801" y="35530"/>
                  <a:pt x="52676" y="34727"/>
                  <a:pt x="49399" y="34727"/>
                </a:cubicBezTo>
                <a:cubicBezTo>
                  <a:pt x="44081" y="34727"/>
                  <a:pt x="38981" y="36832"/>
                  <a:pt x="35204" y="40608"/>
                </a:cubicBezTo>
                <a:lnTo>
                  <a:pt x="19772" y="56040"/>
                </a:lnTo>
                <a:cubicBezTo>
                  <a:pt x="16018" y="59795"/>
                  <a:pt x="13891" y="64917"/>
                  <a:pt x="13891" y="70234"/>
                </a:cubicBezTo>
                <a:cubicBezTo>
                  <a:pt x="13891" y="81325"/>
                  <a:pt x="22876" y="90311"/>
                  <a:pt x="33967" y="90311"/>
                </a:cubicBezTo>
                <a:cubicBezTo>
                  <a:pt x="37548" y="90311"/>
                  <a:pt x="41042" y="89356"/>
                  <a:pt x="44103" y="87576"/>
                </a:cubicBezTo>
                <a:cubicBezTo>
                  <a:pt x="47532" y="91049"/>
                  <a:pt x="51526" y="93957"/>
                  <a:pt x="55953" y="96149"/>
                </a:cubicBezTo>
                <a:cubicBezTo>
                  <a:pt x="49833" y="101336"/>
                  <a:pt x="42063" y="104223"/>
                  <a:pt x="33967" y="104223"/>
                </a:cubicBezTo>
                <a:cubicBezTo>
                  <a:pt x="15215" y="104223"/>
                  <a:pt x="0" y="89030"/>
                  <a:pt x="0" y="70256"/>
                </a:cubicBezTo>
                <a:cubicBezTo>
                  <a:pt x="0" y="61249"/>
                  <a:pt x="3581" y="52611"/>
                  <a:pt x="9940" y="46251"/>
                </a:cubicBezTo>
                <a:lnTo>
                  <a:pt x="25372" y="30820"/>
                </a:lnTo>
                <a:cubicBezTo>
                  <a:pt x="31731" y="24461"/>
                  <a:pt x="40370" y="20879"/>
                  <a:pt x="49377" y="20879"/>
                </a:cubicBezTo>
                <a:cubicBezTo>
                  <a:pt x="68173" y="20879"/>
                  <a:pt x="83344" y="36202"/>
                  <a:pt x="83344" y="54933"/>
                </a:cubicBezTo>
                <a:cubicBezTo>
                  <a:pt x="83344" y="55215"/>
                  <a:pt x="83344" y="55497"/>
                  <a:pt x="83344" y="55780"/>
                </a:cubicBezTo>
                <a:cubicBezTo>
                  <a:pt x="83257" y="59621"/>
                  <a:pt x="80066" y="62638"/>
                  <a:pt x="76225" y="62551"/>
                </a:cubicBezTo>
                <a:cubicBezTo>
                  <a:pt x="72383" y="62464"/>
                  <a:pt x="69366" y="59274"/>
                  <a:pt x="69453" y="55432"/>
                </a:cubicBezTo>
                <a:cubicBezTo>
                  <a:pt x="69453" y="55259"/>
                  <a:pt x="69453" y="55107"/>
                  <a:pt x="69453" y="54933"/>
                </a:cubicBezTo>
                <a:cubicBezTo>
                  <a:pt x="69453" y="47619"/>
                  <a:pt x="65546" y="41194"/>
                  <a:pt x="59730" y="3765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4" name="Text 32"/>
          <p:cNvSpPr/>
          <p:nvPr/>
        </p:nvSpPr>
        <p:spPr>
          <a:xfrm>
            <a:off x="1543844" y="6040438"/>
            <a:ext cx="2492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[Должностная инструкция, раздел 3.2.1]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33375" y="6746875"/>
            <a:ext cx="11541125" cy="476250"/>
          </a:xfrm>
          <a:custGeom>
            <a:avLst/>
            <a:gdLst/>
            <a:ahLst/>
            <a:cxnLst/>
            <a:rect l="l" t="t" r="r" b="b"/>
            <a:pathLst>
              <a:path w="11541125" h="476250">
                <a:moveTo>
                  <a:pt x="31750" y="0"/>
                </a:moveTo>
                <a:lnTo>
                  <a:pt x="11445875" y="0"/>
                </a:lnTo>
                <a:cubicBezTo>
                  <a:pt x="11498445" y="0"/>
                  <a:pt x="11541125" y="42680"/>
                  <a:pt x="11541125" y="95250"/>
                </a:cubicBezTo>
                <a:lnTo>
                  <a:pt x="11541125" y="381000"/>
                </a:lnTo>
                <a:cubicBezTo>
                  <a:pt x="11541125" y="433570"/>
                  <a:pt x="11498445" y="476250"/>
                  <a:pt x="11445875" y="476250"/>
                </a:cubicBezTo>
                <a:lnTo>
                  <a:pt x="31750" y="476250"/>
                </a:lnTo>
                <a:cubicBezTo>
                  <a:pt x="14227" y="476250"/>
                  <a:pt x="0" y="462023"/>
                  <a:pt x="0" y="444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333375" y="6746875"/>
            <a:ext cx="31750" cy="476250"/>
          </a:xfrm>
          <a:custGeom>
            <a:avLst/>
            <a:gdLst/>
            <a:ahLst/>
            <a:cxnLst/>
            <a:rect l="l" t="t" r="r" b="b"/>
            <a:pathLst>
              <a:path w="31750" h="476250">
                <a:moveTo>
                  <a:pt x="31750" y="0"/>
                </a:moveTo>
                <a:lnTo>
                  <a:pt x="31750" y="0"/>
                </a:lnTo>
                <a:lnTo>
                  <a:pt x="31750" y="476250"/>
                </a:lnTo>
                <a:lnTo>
                  <a:pt x="31750" y="476250"/>
                </a:lnTo>
                <a:cubicBezTo>
                  <a:pt x="14227" y="476250"/>
                  <a:pt x="0" y="462023"/>
                  <a:pt x="0" y="444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7" name="Shape 35"/>
          <p:cNvSpPr/>
          <p:nvPr/>
        </p:nvSpPr>
        <p:spPr>
          <a:xfrm>
            <a:off x="500063" y="68897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8" name="Text 36"/>
          <p:cNvSpPr/>
          <p:nvPr/>
        </p:nvSpPr>
        <p:spPr>
          <a:xfrm>
            <a:off x="809625" y="6873875"/>
            <a:ext cx="4937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Каждый факт подтверждён ссылкой</a:t>
            </a:r>
            <a:r>
              <a:rPr lang="en-US" sz="112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на конкретный документ и раздел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Техническая сложность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Что под капотом: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Понимание структуры документов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2062163"/>
            <a:ext cx="5553075" cy="3286125"/>
          </a:xfrm>
          <a:custGeom>
            <a:avLst/>
            <a:gdLst/>
            <a:ahLst/>
            <a:cxnLst/>
            <a:rect l="l" t="t" r="r" b="b"/>
            <a:pathLst>
              <a:path w="5553075" h="3286125">
                <a:moveTo>
                  <a:pt x="152410" y="0"/>
                </a:moveTo>
                <a:lnTo>
                  <a:pt x="5400665" y="0"/>
                </a:lnTo>
                <a:cubicBezTo>
                  <a:pt x="5484839" y="0"/>
                  <a:pt x="5553075" y="68236"/>
                  <a:pt x="5553075" y="152410"/>
                </a:cubicBezTo>
                <a:lnTo>
                  <a:pt x="5553075" y="3133715"/>
                </a:lnTo>
                <a:cubicBezTo>
                  <a:pt x="5553075" y="3217889"/>
                  <a:pt x="5484839" y="3286125"/>
                  <a:pt x="5400665" y="3286125"/>
                </a:cubicBezTo>
                <a:lnTo>
                  <a:pt x="152410" y="3286125"/>
                </a:lnTo>
                <a:cubicBezTo>
                  <a:pt x="68236" y="3286125"/>
                  <a:pt x="0" y="3217889"/>
                  <a:pt x="0" y="3133715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19125" y="22955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33425" y="2409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85725" y="28575"/>
                </a:moveTo>
                <a:cubicBezTo>
                  <a:pt x="85725" y="20672"/>
                  <a:pt x="92110" y="14288"/>
                  <a:pt x="100013" y="14288"/>
                </a:cubicBezTo>
                <a:lnTo>
                  <a:pt x="128588" y="14288"/>
                </a:lnTo>
                <a:cubicBezTo>
                  <a:pt x="136490" y="14288"/>
                  <a:pt x="142875" y="20672"/>
                  <a:pt x="142875" y="28575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125016" y="71438"/>
                </a:lnTo>
                <a:lnTo>
                  <a:pt x="125016" y="100013"/>
                </a:lnTo>
                <a:lnTo>
                  <a:pt x="178594" y="100013"/>
                </a:lnTo>
                <a:cubicBezTo>
                  <a:pt x="196364" y="100013"/>
                  <a:pt x="210741" y="114389"/>
                  <a:pt x="210741" y="132159"/>
                </a:cubicBezTo>
                <a:lnTo>
                  <a:pt x="210741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185738" y="214313"/>
                </a:lnTo>
                <a:cubicBezTo>
                  <a:pt x="177835" y="214313"/>
                  <a:pt x="171450" y="207928"/>
                  <a:pt x="171450" y="200025"/>
                </a:cubicBezTo>
                <a:lnTo>
                  <a:pt x="171450" y="171450"/>
                </a:lnTo>
                <a:cubicBezTo>
                  <a:pt x="171450" y="163547"/>
                  <a:pt x="177835" y="157163"/>
                  <a:pt x="185738" y="157163"/>
                </a:cubicBezTo>
                <a:lnTo>
                  <a:pt x="189309" y="157163"/>
                </a:lnTo>
                <a:lnTo>
                  <a:pt x="189309" y="132159"/>
                </a:lnTo>
                <a:cubicBezTo>
                  <a:pt x="189309" y="126221"/>
                  <a:pt x="184532" y="121444"/>
                  <a:pt x="178594" y="121444"/>
                </a:cubicBezTo>
                <a:lnTo>
                  <a:pt x="125016" y="121444"/>
                </a:lnTo>
                <a:lnTo>
                  <a:pt x="125016" y="157163"/>
                </a:lnTo>
                <a:lnTo>
                  <a:pt x="128588" y="157163"/>
                </a:lnTo>
                <a:cubicBezTo>
                  <a:pt x="136490" y="157163"/>
                  <a:pt x="142875" y="163547"/>
                  <a:pt x="142875" y="171450"/>
                </a:cubicBezTo>
                <a:lnTo>
                  <a:pt x="142875" y="200025"/>
                </a:lnTo>
                <a:cubicBezTo>
                  <a:pt x="142875" y="207928"/>
                  <a:pt x="136490" y="214313"/>
                  <a:pt x="128588" y="214313"/>
                </a:cubicBezTo>
                <a:lnTo>
                  <a:pt x="100013" y="214313"/>
                </a:lnTo>
                <a:cubicBezTo>
                  <a:pt x="92110" y="214313"/>
                  <a:pt x="85725" y="207928"/>
                  <a:pt x="85725" y="200025"/>
                </a:cubicBezTo>
                <a:lnTo>
                  <a:pt x="85725" y="171450"/>
                </a:lnTo>
                <a:cubicBezTo>
                  <a:pt x="85725" y="163547"/>
                  <a:pt x="92110" y="157163"/>
                  <a:pt x="100013" y="157163"/>
                </a:cubicBezTo>
                <a:lnTo>
                  <a:pt x="103584" y="157163"/>
                </a:lnTo>
                <a:lnTo>
                  <a:pt x="103584" y="121444"/>
                </a:lnTo>
                <a:lnTo>
                  <a:pt x="50006" y="121444"/>
                </a:lnTo>
                <a:cubicBezTo>
                  <a:pt x="44068" y="121444"/>
                  <a:pt x="39291" y="126221"/>
                  <a:pt x="39291" y="132159"/>
                </a:cubicBezTo>
                <a:lnTo>
                  <a:pt x="39291" y="157163"/>
                </a:lnTo>
                <a:lnTo>
                  <a:pt x="42863" y="157163"/>
                </a:lnTo>
                <a:cubicBezTo>
                  <a:pt x="50765" y="157163"/>
                  <a:pt x="57150" y="163547"/>
                  <a:pt x="57150" y="171450"/>
                </a:cubicBezTo>
                <a:lnTo>
                  <a:pt x="57150" y="200025"/>
                </a:lnTo>
                <a:cubicBezTo>
                  <a:pt x="57150" y="207928"/>
                  <a:pt x="50765" y="214313"/>
                  <a:pt x="42863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71450"/>
                </a:lnTo>
                <a:cubicBezTo>
                  <a:pt x="0" y="163547"/>
                  <a:pt x="6385" y="157163"/>
                  <a:pt x="14288" y="157163"/>
                </a:cubicBezTo>
                <a:lnTo>
                  <a:pt x="17859" y="157163"/>
                </a:lnTo>
                <a:lnTo>
                  <a:pt x="17859" y="132159"/>
                </a:lnTo>
                <a:cubicBezTo>
                  <a:pt x="17859" y="114389"/>
                  <a:pt x="32236" y="100013"/>
                  <a:pt x="50006" y="100013"/>
                </a:cubicBezTo>
                <a:lnTo>
                  <a:pt x="103584" y="100013"/>
                </a:lnTo>
                <a:lnTo>
                  <a:pt x="103584" y="71438"/>
                </a:lnTo>
                <a:lnTo>
                  <a:pt x="100013" y="71438"/>
                </a:lnTo>
                <a:cubicBezTo>
                  <a:pt x="92110" y="71438"/>
                  <a:pt x="85725" y="65053"/>
                  <a:pt x="85725" y="57150"/>
                </a:cubicBezTo>
                <a:lnTo>
                  <a:pt x="85725" y="28575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Text 5"/>
          <p:cNvSpPr/>
          <p:nvPr/>
        </p:nvSpPr>
        <p:spPr>
          <a:xfrm>
            <a:off x="1228725" y="2371725"/>
            <a:ext cx="217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Сложная иерархия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23888" y="2947988"/>
            <a:ext cx="5076825" cy="1952625"/>
          </a:xfrm>
          <a:custGeom>
            <a:avLst/>
            <a:gdLst/>
            <a:ahLst/>
            <a:cxnLst/>
            <a:rect l="l" t="t" r="r" b="b"/>
            <a:pathLst>
              <a:path w="5076825" h="1952625">
                <a:moveTo>
                  <a:pt x="114307" y="0"/>
                </a:moveTo>
                <a:lnTo>
                  <a:pt x="4962518" y="0"/>
                </a:lnTo>
                <a:cubicBezTo>
                  <a:pt x="5025648" y="0"/>
                  <a:pt x="5076825" y="51177"/>
                  <a:pt x="5076825" y="114307"/>
                </a:cubicBezTo>
                <a:lnTo>
                  <a:pt x="5076825" y="1838318"/>
                </a:lnTo>
                <a:cubicBezTo>
                  <a:pt x="5076825" y="1901448"/>
                  <a:pt x="5025648" y="1952625"/>
                  <a:pt x="4962518" y="1952625"/>
                </a:cubicBezTo>
                <a:lnTo>
                  <a:pt x="114307" y="1952625"/>
                </a:lnTo>
                <a:cubicBezTo>
                  <a:pt x="51177" y="1952625"/>
                  <a:pt x="0" y="1901448"/>
                  <a:pt x="0" y="18383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AFAFA"/>
          </a:solidFill>
          <a:ln w="12700">
            <a:solidFill>
              <a:srgbClr val="E5E5E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19150" y="31432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Документ со сложной структурой: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19150" y="3524250"/>
            <a:ext cx="4772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2.1.3.5. ОРГАНИЗАЦИЯ ПИТАНИЯ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66800" y="39147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2" name="Text 10"/>
          <p:cNvSpPr/>
          <p:nvPr/>
        </p:nvSpPr>
        <p:spPr>
          <a:xfrm>
            <a:off x="1290638" y="3867150"/>
            <a:ext cx="3390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2.1.3.5.1. График работы столовой </a:t>
            </a:r>
            <a:r>
              <a:rPr lang="en-US" sz="1200" b="1" dirty="0">
                <a:solidFill>
                  <a:srgbClr val="00A6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← нашёлся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66800" y="42195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4" name="Text 12"/>
          <p:cNvSpPr/>
          <p:nvPr/>
        </p:nvSpPr>
        <p:spPr>
          <a:xfrm>
            <a:off x="1290638" y="4171950"/>
            <a:ext cx="3267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2.1.3.5.2. Требования к качеству </a:t>
            </a:r>
            <a:r>
              <a:rPr lang="en-US" sz="1200" b="1" dirty="0">
                <a:solidFill>
                  <a:srgbClr val="00A6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← нашёлся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066800" y="45243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6" name="Text 14"/>
          <p:cNvSpPr/>
          <p:nvPr/>
        </p:nvSpPr>
        <p:spPr>
          <a:xfrm>
            <a:off x="1290638" y="4476750"/>
            <a:ext cx="3333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2.1.3.5.3. Ответственные лица ← не нашёлся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53163" y="2062163"/>
            <a:ext cx="5553075" cy="3286125"/>
          </a:xfrm>
          <a:custGeom>
            <a:avLst/>
            <a:gdLst/>
            <a:ahLst/>
            <a:cxnLst/>
            <a:rect l="l" t="t" r="r" b="b"/>
            <a:pathLst>
              <a:path w="5553075" h="3286125">
                <a:moveTo>
                  <a:pt x="152410" y="0"/>
                </a:moveTo>
                <a:lnTo>
                  <a:pt x="5400665" y="0"/>
                </a:lnTo>
                <a:cubicBezTo>
                  <a:pt x="5484839" y="0"/>
                  <a:pt x="5553075" y="68236"/>
                  <a:pt x="5553075" y="152410"/>
                </a:cubicBezTo>
                <a:lnTo>
                  <a:pt x="5553075" y="3133715"/>
                </a:lnTo>
                <a:cubicBezTo>
                  <a:pt x="5553075" y="3217889"/>
                  <a:pt x="5484839" y="3286125"/>
                  <a:pt x="5400665" y="3286125"/>
                </a:cubicBezTo>
                <a:lnTo>
                  <a:pt x="152410" y="3286125"/>
                </a:lnTo>
                <a:cubicBezTo>
                  <a:pt x="68236" y="3286125"/>
                  <a:pt x="0" y="3217889"/>
                  <a:pt x="0" y="3133715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6486525" y="22955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6615113" y="24098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75009" y="14288"/>
                </a:moveTo>
                <a:lnTo>
                  <a:pt x="10716" y="14288"/>
                </a:lnTo>
                <a:cubicBezTo>
                  <a:pt x="4777" y="14288"/>
                  <a:pt x="0" y="19065"/>
                  <a:pt x="0" y="25003"/>
                </a:cubicBezTo>
                <a:lnTo>
                  <a:pt x="0" y="89297"/>
                </a:lnTo>
                <a:cubicBezTo>
                  <a:pt x="0" y="93628"/>
                  <a:pt x="2590" y="97557"/>
                  <a:pt x="6608" y="99209"/>
                </a:cubicBezTo>
                <a:cubicBezTo>
                  <a:pt x="10626" y="100861"/>
                  <a:pt x="15225" y="99923"/>
                  <a:pt x="18306" y="96887"/>
                </a:cubicBezTo>
                <a:lnTo>
                  <a:pt x="36165" y="79028"/>
                </a:lnTo>
                <a:lnTo>
                  <a:pt x="71438" y="114300"/>
                </a:lnTo>
                <a:lnTo>
                  <a:pt x="36165" y="149572"/>
                </a:lnTo>
                <a:lnTo>
                  <a:pt x="18306" y="131713"/>
                </a:lnTo>
                <a:cubicBezTo>
                  <a:pt x="15225" y="128632"/>
                  <a:pt x="10626" y="127739"/>
                  <a:pt x="6608" y="129391"/>
                </a:cubicBezTo>
                <a:cubicBezTo>
                  <a:pt x="2590" y="131043"/>
                  <a:pt x="0" y="134972"/>
                  <a:pt x="0" y="139303"/>
                </a:cubicBezTo>
                <a:lnTo>
                  <a:pt x="0" y="203597"/>
                </a:lnTo>
                <a:cubicBezTo>
                  <a:pt x="0" y="209535"/>
                  <a:pt x="4777" y="214313"/>
                  <a:pt x="10716" y="214313"/>
                </a:cubicBezTo>
                <a:lnTo>
                  <a:pt x="75009" y="214313"/>
                </a:lnTo>
                <a:cubicBezTo>
                  <a:pt x="79340" y="214313"/>
                  <a:pt x="83269" y="211723"/>
                  <a:pt x="84921" y="207705"/>
                </a:cubicBezTo>
                <a:cubicBezTo>
                  <a:pt x="86573" y="203686"/>
                  <a:pt x="85680" y="199087"/>
                  <a:pt x="82600" y="196007"/>
                </a:cubicBezTo>
                <a:lnTo>
                  <a:pt x="64740" y="178147"/>
                </a:lnTo>
                <a:lnTo>
                  <a:pt x="100013" y="142875"/>
                </a:lnTo>
                <a:lnTo>
                  <a:pt x="135285" y="178147"/>
                </a:lnTo>
                <a:lnTo>
                  <a:pt x="117425" y="196007"/>
                </a:lnTo>
                <a:cubicBezTo>
                  <a:pt x="114345" y="199087"/>
                  <a:pt x="113452" y="203686"/>
                  <a:pt x="115104" y="207705"/>
                </a:cubicBezTo>
                <a:cubicBezTo>
                  <a:pt x="116756" y="211723"/>
                  <a:pt x="120685" y="214313"/>
                  <a:pt x="125016" y="214313"/>
                </a:cubicBezTo>
                <a:lnTo>
                  <a:pt x="189309" y="214313"/>
                </a:lnTo>
                <a:cubicBezTo>
                  <a:pt x="195248" y="214313"/>
                  <a:pt x="200025" y="209535"/>
                  <a:pt x="200025" y="203597"/>
                </a:cubicBezTo>
                <a:lnTo>
                  <a:pt x="200025" y="139303"/>
                </a:lnTo>
                <a:cubicBezTo>
                  <a:pt x="200025" y="134972"/>
                  <a:pt x="197435" y="131043"/>
                  <a:pt x="193417" y="129391"/>
                </a:cubicBezTo>
                <a:cubicBezTo>
                  <a:pt x="189399" y="127739"/>
                  <a:pt x="184800" y="128632"/>
                  <a:pt x="181719" y="131713"/>
                </a:cubicBezTo>
                <a:lnTo>
                  <a:pt x="163860" y="149572"/>
                </a:lnTo>
                <a:lnTo>
                  <a:pt x="128588" y="114300"/>
                </a:lnTo>
                <a:lnTo>
                  <a:pt x="163860" y="79028"/>
                </a:lnTo>
                <a:lnTo>
                  <a:pt x="181719" y="96887"/>
                </a:lnTo>
                <a:cubicBezTo>
                  <a:pt x="184800" y="99968"/>
                  <a:pt x="189399" y="100861"/>
                  <a:pt x="193417" y="99209"/>
                </a:cubicBezTo>
                <a:cubicBezTo>
                  <a:pt x="197435" y="97557"/>
                  <a:pt x="200025" y="93628"/>
                  <a:pt x="200025" y="89297"/>
                </a:cubicBezTo>
                <a:lnTo>
                  <a:pt x="200025" y="25003"/>
                </a:lnTo>
                <a:cubicBezTo>
                  <a:pt x="200025" y="19065"/>
                  <a:pt x="195248" y="14288"/>
                  <a:pt x="189309" y="14288"/>
                </a:cubicBezTo>
                <a:lnTo>
                  <a:pt x="125016" y="14288"/>
                </a:lnTo>
                <a:cubicBezTo>
                  <a:pt x="120685" y="14288"/>
                  <a:pt x="116756" y="16877"/>
                  <a:pt x="115104" y="20895"/>
                </a:cubicBezTo>
                <a:cubicBezTo>
                  <a:pt x="113452" y="24914"/>
                  <a:pt x="114389" y="29513"/>
                  <a:pt x="117425" y="32593"/>
                </a:cubicBezTo>
                <a:lnTo>
                  <a:pt x="135285" y="50453"/>
                </a:lnTo>
                <a:lnTo>
                  <a:pt x="100013" y="85725"/>
                </a:lnTo>
                <a:lnTo>
                  <a:pt x="64740" y="50453"/>
                </a:lnTo>
                <a:lnTo>
                  <a:pt x="82600" y="32593"/>
                </a:lnTo>
                <a:cubicBezTo>
                  <a:pt x="85680" y="29513"/>
                  <a:pt x="86573" y="24914"/>
                  <a:pt x="84921" y="20895"/>
                </a:cubicBezTo>
                <a:cubicBezTo>
                  <a:pt x="83269" y="16877"/>
                  <a:pt x="79340" y="14288"/>
                  <a:pt x="75009" y="14288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0" name="Text 18"/>
          <p:cNvSpPr/>
          <p:nvPr/>
        </p:nvSpPr>
        <p:spPr>
          <a:xfrm>
            <a:off x="7096125" y="2371725"/>
            <a:ext cx="262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Расширение контекста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491288" y="2947988"/>
            <a:ext cx="5076825" cy="1000125"/>
          </a:xfrm>
          <a:custGeom>
            <a:avLst/>
            <a:gdLst/>
            <a:ahLst/>
            <a:cxnLst/>
            <a:rect l="l" t="t" r="r" b="b"/>
            <a:pathLst>
              <a:path w="5076825" h="1000125">
                <a:moveTo>
                  <a:pt x="114304" y="0"/>
                </a:moveTo>
                <a:lnTo>
                  <a:pt x="4962521" y="0"/>
                </a:lnTo>
                <a:cubicBezTo>
                  <a:pt x="5025649" y="0"/>
                  <a:pt x="5076825" y="51176"/>
                  <a:pt x="5076825" y="114304"/>
                </a:cubicBezTo>
                <a:lnTo>
                  <a:pt x="5076825" y="885821"/>
                </a:lnTo>
                <a:cubicBezTo>
                  <a:pt x="5076825" y="948949"/>
                  <a:pt x="5025649" y="1000125"/>
                  <a:pt x="4962521" y="1000125"/>
                </a:cubicBezTo>
                <a:lnTo>
                  <a:pt x="114304" y="1000125"/>
                </a:lnTo>
                <a:cubicBezTo>
                  <a:pt x="51176" y="1000125"/>
                  <a:pt x="0" y="948949"/>
                  <a:pt x="0" y="885821"/>
                </a:cubicBezTo>
                <a:lnTo>
                  <a:pt x="0" y="114304"/>
                </a:lnTo>
                <a:cubicBezTo>
                  <a:pt x="0" y="51176"/>
                  <a:pt x="51176" y="0"/>
                  <a:pt x="114304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 w="12700">
            <a:solidFill>
              <a:srgbClr val="0071E3">
                <a:alpha val="20000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6710363" y="31813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51284"/>
                </a:moveTo>
                <a:lnTo>
                  <a:pt x="151284" y="187003"/>
                </a:lnTo>
                <a:cubicBezTo>
                  <a:pt x="147861" y="190426"/>
                  <a:pt x="142763" y="191430"/>
                  <a:pt x="138299" y="189570"/>
                </a:cubicBezTo>
                <a:cubicBezTo>
                  <a:pt x="133834" y="187709"/>
                  <a:pt x="130969" y="183393"/>
                  <a:pt x="130969" y="178594"/>
                </a:cubicBezTo>
                <a:lnTo>
                  <a:pt x="130969" y="154781"/>
                </a:lnTo>
                <a:lnTo>
                  <a:pt x="11906" y="154781"/>
                </a:lnTo>
                <a:cubicBezTo>
                  <a:pt x="5321" y="154781"/>
                  <a:pt x="0" y="149461"/>
                  <a:pt x="0" y="142875"/>
                </a:cubicBezTo>
                <a:cubicBezTo>
                  <a:pt x="0" y="136289"/>
                  <a:pt x="5321" y="130969"/>
                  <a:pt x="11906" y="130969"/>
                </a:cubicBezTo>
                <a:lnTo>
                  <a:pt x="130969" y="130969"/>
                </a:lnTo>
                <a:lnTo>
                  <a:pt x="130969" y="107156"/>
                </a:lnTo>
                <a:cubicBezTo>
                  <a:pt x="130969" y="102357"/>
                  <a:pt x="133871" y="98003"/>
                  <a:pt x="138336" y="96143"/>
                </a:cubicBezTo>
                <a:cubicBezTo>
                  <a:pt x="142801" y="94283"/>
                  <a:pt x="147898" y="95324"/>
                  <a:pt x="151321" y="98710"/>
                </a:cubicBezTo>
                <a:lnTo>
                  <a:pt x="187040" y="134429"/>
                </a:lnTo>
                <a:cubicBezTo>
                  <a:pt x="191691" y="139080"/>
                  <a:pt x="191691" y="146633"/>
                  <a:pt x="187040" y="151284"/>
                </a:cubicBezTo>
                <a:close/>
                <a:moveTo>
                  <a:pt x="3497" y="56034"/>
                </a:moveTo>
                <a:cubicBezTo>
                  <a:pt x="-1153" y="51383"/>
                  <a:pt x="-1153" y="43830"/>
                  <a:pt x="3497" y="39179"/>
                </a:cubicBezTo>
                <a:lnTo>
                  <a:pt x="39216" y="3460"/>
                </a:lnTo>
                <a:cubicBezTo>
                  <a:pt x="42639" y="37"/>
                  <a:pt x="47737" y="-967"/>
                  <a:pt x="52201" y="893"/>
                </a:cubicBezTo>
                <a:cubicBezTo>
                  <a:pt x="56666" y="2753"/>
                  <a:pt x="59531" y="7107"/>
                  <a:pt x="59531" y="11906"/>
                </a:cubicBezTo>
                <a:lnTo>
                  <a:pt x="59531" y="35719"/>
                </a:lnTo>
                <a:lnTo>
                  <a:pt x="178594" y="35719"/>
                </a:lnTo>
                <a:cubicBezTo>
                  <a:pt x="185179" y="35719"/>
                  <a:pt x="190500" y="41039"/>
                  <a:pt x="190500" y="47625"/>
                </a:cubicBezTo>
                <a:cubicBezTo>
                  <a:pt x="190500" y="54211"/>
                  <a:pt x="185179" y="59531"/>
                  <a:pt x="178594" y="59531"/>
                </a:cubicBezTo>
                <a:lnTo>
                  <a:pt x="59531" y="59531"/>
                </a:lnTo>
                <a:lnTo>
                  <a:pt x="59531" y="83344"/>
                </a:lnTo>
                <a:cubicBezTo>
                  <a:pt x="59531" y="88143"/>
                  <a:pt x="56629" y="92497"/>
                  <a:pt x="52164" y="94357"/>
                </a:cubicBezTo>
                <a:cubicBezTo>
                  <a:pt x="47699" y="96217"/>
                  <a:pt x="42602" y="95176"/>
                  <a:pt x="39179" y="91790"/>
                </a:cubicBezTo>
                <a:lnTo>
                  <a:pt x="3460" y="56071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3" name="Text 21"/>
          <p:cNvSpPr/>
          <p:nvPr/>
        </p:nvSpPr>
        <p:spPr>
          <a:xfrm>
            <a:off x="7038975" y="3143250"/>
            <a:ext cx="1571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Горизонтальное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686550" y="35242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Добавляем </a:t>
            </a: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соседние абзацы</a:t>
            </a: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для полноты картины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91288" y="4110038"/>
            <a:ext cx="5076825" cy="1000125"/>
          </a:xfrm>
          <a:custGeom>
            <a:avLst/>
            <a:gdLst/>
            <a:ahLst/>
            <a:cxnLst/>
            <a:rect l="l" t="t" r="r" b="b"/>
            <a:pathLst>
              <a:path w="5076825" h="1000125">
                <a:moveTo>
                  <a:pt x="114304" y="0"/>
                </a:moveTo>
                <a:lnTo>
                  <a:pt x="4962521" y="0"/>
                </a:lnTo>
                <a:cubicBezTo>
                  <a:pt x="5025649" y="0"/>
                  <a:pt x="5076825" y="51176"/>
                  <a:pt x="5076825" y="114304"/>
                </a:cubicBezTo>
                <a:lnTo>
                  <a:pt x="5076825" y="885821"/>
                </a:lnTo>
                <a:cubicBezTo>
                  <a:pt x="5076825" y="948949"/>
                  <a:pt x="5025649" y="1000125"/>
                  <a:pt x="4962521" y="1000125"/>
                </a:cubicBezTo>
                <a:lnTo>
                  <a:pt x="114304" y="1000125"/>
                </a:lnTo>
                <a:cubicBezTo>
                  <a:pt x="51176" y="1000125"/>
                  <a:pt x="0" y="948949"/>
                  <a:pt x="0" y="885821"/>
                </a:cubicBezTo>
                <a:lnTo>
                  <a:pt x="0" y="114304"/>
                </a:lnTo>
                <a:cubicBezTo>
                  <a:pt x="0" y="51176"/>
                  <a:pt x="51176" y="0"/>
                  <a:pt x="114304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 w="12700">
            <a:solidFill>
              <a:srgbClr val="0071E3">
                <a:alpha val="2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6710363" y="43434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51284" y="187003"/>
                </a:moveTo>
                <a:lnTo>
                  <a:pt x="187003" y="151284"/>
                </a:lnTo>
                <a:cubicBezTo>
                  <a:pt x="190426" y="147861"/>
                  <a:pt x="191430" y="142763"/>
                  <a:pt x="189570" y="138299"/>
                </a:cubicBezTo>
                <a:cubicBezTo>
                  <a:pt x="187709" y="133834"/>
                  <a:pt x="183393" y="130969"/>
                  <a:pt x="178594" y="130969"/>
                </a:cubicBezTo>
                <a:lnTo>
                  <a:pt x="154781" y="130969"/>
                </a:lnTo>
                <a:lnTo>
                  <a:pt x="154781" y="11906"/>
                </a:lnTo>
                <a:cubicBezTo>
                  <a:pt x="154781" y="5321"/>
                  <a:pt x="149461" y="0"/>
                  <a:pt x="142875" y="0"/>
                </a:cubicBezTo>
                <a:cubicBezTo>
                  <a:pt x="136289" y="0"/>
                  <a:pt x="130969" y="5321"/>
                  <a:pt x="130969" y="11906"/>
                </a:cubicBezTo>
                <a:lnTo>
                  <a:pt x="130969" y="130969"/>
                </a:lnTo>
                <a:lnTo>
                  <a:pt x="107156" y="130969"/>
                </a:lnTo>
                <a:cubicBezTo>
                  <a:pt x="102357" y="130969"/>
                  <a:pt x="98003" y="133871"/>
                  <a:pt x="96143" y="138336"/>
                </a:cubicBezTo>
                <a:cubicBezTo>
                  <a:pt x="94283" y="142801"/>
                  <a:pt x="95324" y="147898"/>
                  <a:pt x="98710" y="151321"/>
                </a:cubicBezTo>
                <a:lnTo>
                  <a:pt x="134429" y="187040"/>
                </a:lnTo>
                <a:cubicBezTo>
                  <a:pt x="139080" y="191691"/>
                  <a:pt x="146633" y="191691"/>
                  <a:pt x="151284" y="187040"/>
                </a:cubicBezTo>
                <a:close/>
                <a:moveTo>
                  <a:pt x="56034" y="3497"/>
                </a:moveTo>
                <a:cubicBezTo>
                  <a:pt x="51383" y="-1153"/>
                  <a:pt x="43830" y="-1153"/>
                  <a:pt x="39179" y="3497"/>
                </a:cubicBezTo>
                <a:lnTo>
                  <a:pt x="3460" y="39216"/>
                </a:lnTo>
                <a:cubicBezTo>
                  <a:pt x="37" y="42639"/>
                  <a:pt x="-967" y="47737"/>
                  <a:pt x="893" y="52201"/>
                </a:cubicBezTo>
                <a:cubicBezTo>
                  <a:pt x="2753" y="56666"/>
                  <a:pt x="7107" y="59531"/>
                  <a:pt x="11906" y="59531"/>
                </a:cubicBezTo>
                <a:lnTo>
                  <a:pt x="35719" y="59531"/>
                </a:lnTo>
                <a:lnTo>
                  <a:pt x="35719" y="178594"/>
                </a:lnTo>
                <a:cubicBezTo>
                  <a:pt x="35719" y="185179"/>
                  <a:pt x="41039" y="190500"/>
                  <a:pt x="47625" y="190500"/>
                </a:cubicBezTo>
                <a:cubicBezTo>
                  <a:pt x="54211" y="190500"/>
                  <a:pt x="59531" y="185179"/>
                  <a:pt x="59531" y="178594"/>
                </a:cubicBezTo>
                <a:lnTo>
                  <a:pt x="59531" y="59531"/>
                </a:lnTo>
                <a:lnTo>
                  <a:pt x="83344" y="59531"/>
                </a:lnTo>
                <a:cubicBezTo>
                  <a:pt x="88143" y="59531"/>
                  <a:pt x="92497" y="56629"/>
                  <a:pt x="94357" y="52164"/>
                </a:cubicBezTo>
                <a:cubicBezTo>
                  <a:pt x="96217" y="47699"/>
                  <a:pt x="95176" y="42602"/>
                  <a:pt x="91790" y="39179"/>
                </a:cubicBezTo>
                <a:lnTo>
                  <a:pt x="56071" y="346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7" name="Text 25"/>
          <p:cNvSpPr/>
          <p:nvPr/>
        </p:nvSpPr>
        <p:spPr>
          <a:xfrm>
            <a:off x="7038975" y="4305300"/>
            <a:ext cx="138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Вертикальное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686550" y="468630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Добавляем </a:t>
            </a: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родительский раздел 2.1.3.5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81000" y="5581650"/>
            <a:ext cx="11430000" cy="1104900"/>
          </a:xfrm>
          <a:custGeom>
            <a:avLst/>
            <a:gdLst/>
            <a:ahLst/>
            <a:cxnLst/>
            <a:rect l="l" t="t" r="r" b="b"/>
            <a:pathLst>
              <a:path w="11430000" h="1104900">
                <a:moveTo>
                  <a:pt x="152399" y="0"/>
                </a:moveTo>
                <a:lnTo>
                  <a:pt x="11277601" y="0"/>
                </a:lnTo>
                <a:cubicBezTo>
                  <a:pt x="11361769" y="0"/>
                  <a:pt x="11430000" y="68231"/>
                  <a:pt x="11430000" y="152399"/>
                </a:cubicBezTo>
                <a:lnTo>
                  <a:pt x="11430000" y="952501"/>
                </a:lnTo>
                <a:cubicBezTo>
                  <a:pt x="11430000" y="1036669"/>
                  <a:pt x="11361769" y="1104900"/>
                  <a:pt x="11277601" y="1104900"/>
                </a:cubicBezTo>
                <a:lnTo>
                  <a:pt x="152399" y="1104900"/>
                </a:lnTo>
                <a:cubicBezTo>
                  <a:pt x="68231" y="1104900"/>
                  <a:pt x="0" y="1036669"/>
                  <a:pt x="0" y="952501"/>
                </a:cubicBezTo>
                <a:lnTo>
                  <a:pt x="0" y="152399"/>
                </a:lnTo>
                <a:cubicBezTo>
                  <a:pt x="0" y="68231"/>
                  <a:pt x="68231" y="0"/>
                  <a:pt x="152399" y="0"/>
                </a:cubicBezTo>
                <a:close/>
              </a:path>
            </a:pathLst>
          </a:custGeom>
          <a:solidFill>
            <a:srgbClr val="0071E3"/>
          </a:solidFill>
          <a:ln/>
          <a:effectLst>
            <a:outerShdw blurRad="152400" dist="38100" dir="5400000" algn="bl" rotWithShape="0">
              <a:srgbClr val="0071E3">
                <a:alpha val="20000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609600" y="58674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733425" y="60198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85693" y="93985"/>
                </a:moveTo>
                <a:cubicBezTo>
                  <a:pt x="191140" y="92512"/>
                  <a:pt x="196855" y="95101"/>
                  <a:pt x="199311" y="100146"/>
                </a:cubicBezTo>
                <a:lnTo>
                  <a:pt x="207615" y="116934"/>
                </a:lnTo>
                <a:cubicBezTo>
                  <a:pt x="212214" y="117559"/>
                  <a:pt x="216724" y="118809"/>
                  <a:pt x="220965" y="120551"/>
                </a:cubicBezTo>
                <a:lnTo>
                  <a:pt x="236592" y="110148"/>
                </a:lnTo>
                <a:cubicBezTo>
                  <a:pt x="241280" y="107022"/>
                  <a:pt x="247486" y="107647"/>
                  <a:pt x="251460" y="111621"/>
                </a:cubicBezTo>
                <a:lnTo>
                  <a:pt x="260033" y="120194"/>
                </a:lnTo>
                <a:cubicBezTo>
                  <a:pt x="264006" y="124167"/>
                  <a:pt x="264631" y="130418"/>
                  <a:pt x="261506" y="135062"/>
                </a:cubicBezTo>
                <a:lnTo>
                  <a:pt x="251103" y="150644"/>
                </a:lnTo>
                <a:cubicBezTo>
                  <a:pt x="251951" y="152742"/>
                  <a:pt x="252710" y="154930"/>
                  <a:pt x="253335" y="157207"/>
                </a:cubicBezTo>
                <a:cubicBezTo>
                  <a:pt x="253960" y="159484"/>
                  <a:pt x="254362" y="161717"/>
                  <a:pt x="254675" y="163994"/>
                </a:cubicBezTo>
                <a:lnTo>
                  <a:pt x="271507" y="172298"/>
                </a:lnTo>
                <a:cubicBezTo>
                  <a:pt x="276552" y="174799"/>
                  <a:pt x="279142" y="180514"/>
                  <a:pt x="277669" y="185916"/>
                </a:cubicBezTo>
                <a:lnTo>
                  <a:pt x="274543" y="197614"/>
                </a:lnTo>
                <a:cubicBezTo>
                  <a:pt x="273070" y="203016"/>
                  <a:pt x="268025" y="206678"/>
                  <a:pt x="262399" y="206320"/>
                </a:cubicBezTo>
                <a:lnTo>
                  <a:pt x="243647" y="205115"/>
                </a:lnTo>
                <a:cubicBezTo>
                  <a:pt x="240834" y="208731"/>
                  <a:pt x="237574" y="212080"/>
                  <a:pt x="233869" y="214938"/>
                </a:cubicBezTo>
                <a:lnTo>
                  <a:pt x="235074" y="233645"/>
                </a:lnTo>
                <a:cubicBezTo>
                  <a:pt x="235431" y="239271"/>
                  <a:pt x="231770" y="244361"/>
                  <a:pt x="226368" y="245790"/>
                </a:cubicBezTo>
                <a:lnTo>
                  <a:pt x="214670" y="248915"/>
                </a:lnTo>
                <a:cubicBezTo>
                  <a:pt x="209223" y="250388"/>
                  <a:pt x="203552" y="247799"/>
                  <a:pt x="201052" y="242754"/>
                </a:cubicBezTo>
                <a:lnTo>
                  <a:pt x="192747" y="225966"/>
                </a:lnTo>
                <a:cubicBezTo>
                  <a:pt x="188149" y="225341"/>
                  <a:pt x="183639" y="224091"/>
                  <a:pt x="179397" y="222349"/>
                </a:cubicBezTo>
                <a:lnTo>
                  <a:pt x="163770" y="232752"/>
                </a:lnTo>
                <a:cubicBezTo>
                  <a:pt x="159082" y="235878"/>
                  <a:pt x="152876" y="235253"/>
                  <a:pt x="148903" y="231279"/>
                </a:cubicBezTo>
                <a:lnTo>
                  <a:pt x="140330" y="222706"/>
                </a:lnTo>
                <a:cubicBezTo>
                  <a:pt x="136356" y="218733"/>
                  <a:pt x="135731" y="212527"/>
                  <a:pt x="138857" y="207838"/>
                </a:cubicBezTo>
                <a:lnTo>
                  <a:pt x="149260" y="192212"/>
                </a:lnTo>
                <a:cubicBezTo>
                  <a:pt x="148411" y="190113"/>
                  <a:pt x="147652" y="187925"/>
                  <a:pt x="147027" y="185648"/>
                </a:cubicBezTo>
                <a:cubicBezTo>
                  <a:pt x="146402" y="183371"/>
                  <a:pt x="146000" y="181094"/>
                  <a:pt x="145688" y="178862"/>
                </a:cubicBezTo>
                <a:lnTo>
                  <a:pt x="128855" y="170557"/>
                </a:lnTo>
                <a:cubicBezTo>
                  <a:pt x="123810" y="168057"/>
                  <a:pt x="121265" y="162342"/>
                  <a:pt x="122694" y="156939"/>
                </a:cubicBezTo>
                <a:lnTo>
                  <a:pt x="125819" y="145241"/>
                </a:lnTo>
                <a:cubicBezTo>
                  <a:pt x="127293" y="139839"/>
                  <a:pt x="132338" y="136178"/>
                  <a:pt x="137964" y="136535"/>
                </a:cubicBezTo>
                <a:lnTo>
                  <a:pt x="156671" y="137740"/>
                </a:lnTo>
                <a:cubicBezTo>
                  <a:pt x="159484" y="134124"/>
                  <a:pt x="162744" y="130775"/>
                  <a:pt x="166449" y="127918"/>
                </a:cubicBezTo>
                <a:lnTo>
                  <a:pt x="165244" y="109255"/>
                </a:lnTo>
                <a:cubicBezTo>
                  <a:pt x="164887" y="103629"/>
                  <a:pt x="168548" y="98539"/>
                  <a:pt x="173950" y="97110"/>
                </a:cubicBezTo>
                <a:lnTo>
                  <a:pt x="185648" y="93985"/>
                </a:lnTo>
                <a:close/>
                <a:moveTo>
                  <a:pt x="200204" y="151805"/>
                </a:moveTo>
                <a:cubicBezTo>
                  <a:pt x="189361" y="151817"/>
                  <a:pt x="180568" y="160630"/>
                  <a:pt x="180581" y="171472"/>
                </a:cubicBezTo>
                <a:cubicBezTo>
                  <a:pt x="180593" y="182315"/>
                  <a:pt x="189406" y="191108"/>
                  <a:pt x="200248" y="191095"/>
                </a:cubicBezTo>
                <a:cubicBezTo>
                  <a:pt x="211091" y="191083"/>
                  <a:pt x="219884" y="182270"/>
                  <a:pt x="219871" y="171428"/>
                </a:cubicBezTo>
                <a:cubicBezTo>
                  <a:pt x="219859" y="160585"/>
                  <a:pt x="211046" y="151792"/>
                  <a:pt x="200204" y="151805"/>
                </a:cubicBezTo>
                <a:close/>
                <a:moveTo>
                  <a:pt x="100414" y="-20315"/>
                </a:moveTo>
                <a:lnTo>
                  <a:pt x="112112" y="-17190"/>
                </a:lnTo>
                <a:cubicBezTo>
                  <a:pt x="117515" y="-15716"/>
                  <a:pt x="121176" y="-10626"/>
                  <a:pt x="120819" y="-5045"/>
                </a:cubicBezTo>
                <a:lnTo>
                  <a:pt x="119613" y="13618"/>
                </a:lnTo>
                <a:cubicBezTo>
                  <a:pt x="123319" y="16475"/>
                  <a:pt x="126578" y="19779"/>
                  <a:pt x="129391" y="23440"/>
                </a:cubicBezTo>
                <a:lnTo>
                  <a:pt x="148144" y="22235"/>
                </a:lnTo>
                <a:cubicBezTo>
                  <a:pt x="153725" y="21878"/>
                  <a:pt x="158814" y="25539"/>
                  <a:pt x="160288" y="30941"/>
                </a:cubicBezTo>
                <a:lnTo>
                  <a:pt x="163413" y="42639"/>
                </a:lnTo>
                <a:cubicBezTo>
                  <a:pt x="164842" y="48042"/>
                  <a:pt x="162297" y="53757"/>
                  <a:pt x="157252" y="56257"/>
                </a:cubicBezTo>
                <a:lnTo>
                  <a:pt x="140419" y="64562"/>
                </a:lnTo>
                <a:cubicBezTo>
                  <a:pt x="140107" y="66839"/>
                  <a:pt x="139660" y="69116"/>
                  <a:pt x="139080" y="71348"/>
                </a:cubicBezTo>
                <a:cubicBezTo>
                  <a:pt x="138499" y="73581"/>
                  <a:pt x="137696" y="75813"/>
                  <a:pt x="136847" y="77912"/>
                </a:cubicBezTo>
                <a:lnTo>
                  <a:pt x="147251" y="93538"/>
                </a:lnTo>
                <a:cubicBezTo>
                  <a:pt x="150376" y="98227"/>
                  <a:pt x="149751" y="104433"/>
                  <a:pt x="145777" y="108406"/>
                </a:cubicBezTo>
                <a:lnTo>
                  <a:pt x="137205" y="116979"/>
                </a:lnTo>
                <a:cubicBezTo>
                  <a:pt x="133231" y="120953"/>
                  <a:pt x="127025" y="121578"/>
                  <a:pt x="122337" y="118452"/>
                </a:cubicBezTo>
                <a:lnTo>
                  <a:pt x="106710" y="108049"/>
                </a:lnTo>
                <a:cubicBezTo>
                  <a:pt x="102468" y="109791"/>
                  <a:pt x="97959" y="111041"/>
                  <a:pt x="93360" y="111666"/>
                </a:cubicBezTo>
                <a:lnTo>
                  <a:pt x="85055" y="128454"/>
                </a:lnTo>
                <a:cubicBezTo>
                  <a:pt x="82555" y="133499"/>
                  <a:pt x="76840" y="136044"/>
                  <a:pt x="71438" y="134615"/>
                </a:cubicBezTo>
                <a:lnTo>
                  <a:pt x="59740" y="131490"/>
                </a:lnTo>
                <a:cubicBezTo>
                  <a:pt x="54293" y="130016"/>
                  <a:pt x="50676" y="124926"/>
                  <a:pt x="51033" y="119345"/>
                </a:cubicBezTo>
                <a:lnTo>
                  <a:pt x="52239" y="100638"/>
                </a:lnTo>
                <a:cubicBezTo>
                  <a:pt x="48533" y="97780"/>
                  <a:pt x="45274" y="94476"/>
                  <a:pt x="42461" y="90815"/>
                </a:cubicBezTo>
                <a:lnTo>
                  <a:pt x="23708" y="92020"/>
                </a:lnTo>
                <a:cubicBezTo>
                  <a:pt x="18127" y="92378"/>
                  <a:pt x="13037" y="88716"/>
                  <a:pt x="11564" y="83314"/>
                </a:cubicBezTo>
                <a:lnTo>
                  <a:pt x="8439" y="71616"/>
                </a:lnTo>
                <a:cubicBezTo>
                  <a:pt x="7010" y="66214"/>
                  <a:pt x="9555" y="60499"/>
                  <a:pt x="14600" y="57998"/>
                </a:cubicBezTo>
                <a:lnTo>
                  <a:pt x="31433" y="49694"/>
                </a:lnTo>
                <a:cubicBezTo>
                  <a:pt x="31745" y="47417"/>
                  <a:pt x="32192" y="45184"/>
                  <a:pt x="32772" y="42907"/>
                </a:cubicBezTo>
                <a:cubicBezTo>
                  <a:pt x="33397" y="40630"/>
                  <a:pt x="34111" y="38442"/>
                  <a:pt x="35004" y="36344"/>
                </a:cubicBezTo>
                <a:lnTo>
                  <a:pt x="24601" y="20762"/>
                </a:lnTo>
                <a:cubicBezTo>
                  <a:pt x="21476" y="16073"/>
                  <a:pt x="22101" y="9867"/>
                  <a:pt x="26075" y="5894"/>
                </a:cubicBezTo>
                <a:lnTo>
                  <a:pt x="34647" y="-2679"/>
                </a:lnTo>
                <a:cubicBezTo>
                  <a:pt x="38621" y="-6653"/>
                  <a:pt x="44827" y="-7278"/>
                  <a:pt x="49515" y="-4152"/>
                </a:cubicBezTo>
                <a:lnTo>
                  <a:pt x="65142" y="6251"/>
                </a:lnTo>
                <a:cubicBezTo>
                  <a:pt x="69384" y="4509"/>
                  <a:pt x="73893" y="3259"/>
                  <a:pt x="78492" y="2634"/>
                </a:cubicBezTo>
                <a:lnTo>
                  <a:pt x="86797" y="-14154"/>
                </a:lnTo>
                <a:cubicBezTo>
                  <a:pt x="89297" y="-19199"/>
                  <a:pt x="94967" y="-21744"/>
                  <a:pt x="100414" y="-20315"/>
                </a:cubicBezTo>
                <a:close/>
                <a:moveTo>
                  <a:pt x="85904" y="37505"/>
                </a:moveTo>
                <a:cubicBezTo>
                  <a:pt x="75061" y="37505"/>
                  <a:pt x="66258" y="46307"/>
                  <a:pt x="66258" y="57150"/>
                </a:cubicBezTo>
                <a:cubicBezTo>
                  <a:pt x="66258" y="67993"/>
                  <a:pt x="75061" y="76795"/>
                  <a:pt x="85904" y="76795"/>
                </a:cubicBezTo>
                <a:cubicBezTo>
                  <a:pt x="96746" y="76795"/>
                  <a:pt x="105549" y="67993"/>
                  <a:pt x="105549" y="57150"/>
                </a:cubicBezTo>
                <a:cubicBezTo>
                  <a:pt x="105549" y="46307"/>
                  <a:pt x="96746" y="37505"/>
                  <a:pt x="85904" y="3750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1333500" y="5810250"/>
            <a:ext cx="10363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SmartChanker — собственная разработка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333500" y="6191250"/>
            <a:ext cx="10334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Специальный чанкер, который сохраняет иерархию документов при разбиении на фрагменты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164" y="344164"/>
            <a:ext cx="11572505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kern="0" spc="5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Технологии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4164" y="619495"/>
            <a:ext cx="11710171" cy="5162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252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Технологический стек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8466" y="1346541"/>
            <a:ext cx="11495068" cy="4715043"/>
          </a:xfrm>
          <a:custGeom>
            <a:avLst/>
            <a:gdLst/>
            <a:ahLst/>
            <a:cxnLst/>
            <a:rect l="l" t="t" r="r" b="b"/>
            <a:pathLst>
              <a:path w="11495068" h="4715043">
                <a:moveTo>
                  <a:pt x="137679" y="0"/>
                </a:moveTo>
                <a:lnTo>
                  <a:pt x="11357389" y="0"/>
                </a:lnTo>
                <a:cubicBezTo>
                  <a:pt x="11433427" y="0"/>
                  <a:pt x="11495068" y="61641"/>
                  <a:pt x="11495068" y="137679"/>
                </a:cubicBezTo>
                <a:lnTo>
                  <a:pt x="11495068" y="4577364"/>
                </a:lnTo>
                <a:cubicBezTo>
                  <a:pt x="11495068" y="4653351"/>
                  <a:pt x="11433376" y="4715043"/>
                  <a:pt x="11357389" y="4715043"/>
                </a:cubicBezTo>
                <a:lnTo>
                  <a:pt x="137679" y="4715043"/>
                </a:lnTo>
                <a:cubicBezTo>
                  <a:pt x="61641" y="4715043"/>
                  <a:pt x="0" y="4653402"/>
                  <a:pt x="0" y="4577364"/>
                </a:cubicBezTo>
                <a:lnTo>
                  <a:pt x="0" y="137679"/>
                </a:lnTo>
                <a:cubicBezTo>
                  <a:pt x="0" y="61692"/>
                  <a:pt x="61692" y="0"/>
                  <a:pt x="137679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68833" dist="17208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087396" y="1350843"/>
            <a:ext cx="8604" cy="1174459"/>
          </a:xfrm>
          <a:custGeom>
            <a:avLst/>
            <a:gdLst/>
            <a:ahLst/>
            <a:cxnLst/>
            <a:rect l="l" t="t" r="r" b="b"/>
            <a:pathLst>
              <a:path w="8604" h="1174459">
                <a:moveTo>
                  <a:pt x="0" y="0"/>
                </a:moveTo>
                <a:lnTo>
                  <a:pt x="8604" y="0"/>
                </a:lnTo>
                <a:lnTo>
                  <a:pt x="8604" y="1174459"/>
                </a:lnTo>
                <a:lnTo>
                  <a:pt x="0" y="1174459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6" name="Shape 4"/>
          <p:cNvSpPr/>
          <p:nvPr/>
        </p:nvSpPr>
        <p:spPr>
          <a:xfrm>
            <a:off x="352768" y="2525301"/>
            <a:ext cx="5734628" cy="8604"/>
          </a:xfrm>
          <a:custGeom>
            <a:avLst/>
            <a:gdLst/>
            <a:ahLst/>
            <a:cxnLst/>
            <a:rect l="l" t="t" r="r" b="b"/>
            <a:pathLst>
              <a:path w="5734628" h="8604">
                <a:moveTo>
                  <a:pt x="0" y="0"/>
                </a:moveTo>
                <a:lnTo>
                  <a:pt x="5734628" y="0"/>
                </a:lnTo>
                <a:lnTo>
                  <a:pt x="5734628" y="8604"/>
                </a:lnTo>
                <a:lnTo>
                  <a:pt x="0" y="8604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7" name="Shape 5"/>
          <p:cNvSpPr/>
          <p:nvPr/>
        </p:nvSpPr>
        <p:spPr>
          <a:xfrm>
            <a:off x="559266" y="1574549"/>
            <a:ext cx="412996" cy="412996"/>
          </a:xfrm>
          <a:custGeom>
            <a:avLst/>
            <a:gdLst/>
            <a:ahLst/>
            <a:cxnLst/>
            <a:rect l="l" t="t" r="r" b="b"/>
            <a:pathLst>
              <a:path w="412996" h="412996">
                <a:moveTo>
                  <a:pt x="103249" y="0"/>
                </a:moveTo>
                <a:lnTo>
                  <a:pt x="309747" y="0"/>
                </a:lnTo>
                <a:cubicBezTo>
                  <a:pt x="366770" y="0"/>
                  <a:pt x="412996" y="46226"/>
                  <a:pt x="412996" y="103249"/>
                </a:cubicBezTo>
                <a:lnTo>
                  <a:pt x="412996" y="309747"/>
                </a:lnTo>
                <a:cubicBezTo>
                  <a:pt x="412996" y="366770"/>
                  <a:pt x="366770" y="412996"/>
                  <a:pt x="309747" y="412996"/>
                </a:cubicBezTo>
                <a:lnTo>
                  <a:pt x="103249" y="412996"/>
                </a:lnTo>
                <a:cubicBezTo>
                  <a:pt x="46226" y="412996"/>
                  <a:pt x="0" y="366770"/>
                  <a:pt x="0" y="309747"/>
                </a:cubicBezTo>
                <a:lnTo>
                  <a:pt x="0" y="103249"/>
                </a:lnTo>
                <a:cubicBezTo>
                  <a:pt x="0" y="46226"/>
                  <a:pt x="46226" y="0"/>
                  <a:pt x="103249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79723" y="1695006"/>
            <a:ext cx="172082" cy="172082"/>
          </a:xfrm>
          <a:custGeom>
            <a:avLst/>
            <a:gdLst/>
            <a:ahLst/>
            <a:cxnLst/>
            <a:rect l="l" t="t" r="r" b="b"/>
            <a:pathLst>
              <a:path w="172082" h="172082">
                <a:moveTo>
                  <a:pt x="64531" y="86041"/>
                </a:moveTo>
                <a:lnTo>
                  <a:pt x="51255" y="99317"/>
                </a:lnTo>
                <a:cubicBezTo>
                  <a:pt x="47020" y="97670"/>
                  <a:pt x="42449" y="96796"/>
                  <a:pt x="37643" y="96796"/>
                </a:cubicBezTo>
                <a:cubicBezTo>
                  <a:pt x="16838" y="96796"/>
                  <a:pt x="0" y="113635"/>
                  <a:pt x="0" y="134439"/>
                </a:cubicBezTo>
                <a:cubicBezTo>
                  <a:pt x="0" y="155243"/>
                  <a:pt x="16838" y="172082"/>
                  <a:pt x="37643" y="172082"/>
                </a:cubicBezTo>
                <a:cubicBezTo>
                  <a:pt x="58447" y="172082"/>
                  <a:pt x="75286" y="155243"/>
                  <a:pt x="75286" y="134439"/>
                </a:cubicBezTo>
                <a:cubicBezTo>
                  <a:pt x="75286" y="129633"/>
                  <a:pt x="74378" y="125062"/>
                  <a:pt x="72765" y="120827"/>
                </a:cubicBezTo>
                <a:lnTo>
                  <a:pt x="167780" y="25812"/>
                </a:lnTo>
                <a:cubicBezTo>
                  <a:pt x="170166" y="23426"/>
                  <a:pt x="170166" y="19594"/>
                  <a:pt x="167780" y="17208"/>
                </a:cubicBezTo>
                <a:cubicBezTo>
                  <a:pt x="158268" y="7697"/>
                  <a:pt x="142875" y="7697"/>
                  <a:pt x="133363" y="17208"/>
                </a:cubicBezTo>
                <a:lnTo>
                  <a:pt x="86041" y="64531"/>
                </a:lnTo>
                <a:lnTo>
                  <a:pt x="72765" y="51255"/>
                </a:lnTo>
                <a:cubicBezTo>
                  <a:pt x="74412" y="47020"/>
                  <a:pt x="75286" y="42449"/>
                  <a:pt x="75286" y="37643"/>
                </a:cubicBezTo>
                <a:cubicBezTo>
                  <a:pt x="75286" y="16838"/>
                  <a:pt x="58447" y="0"/>
                  <a:pt x="37643" y="0"/>
                </a:cubicBezTo>
                <a:cubicBezTo>
                  <a:pt x="16838" y="0"/>
                  <a:pt x="0" y="16838"/>
                  <a:pt x="0" y="37643"/>
                </a:cubicBezTo>
                <a:cubicBezTo>
                  <a:pt x="0" y="58447"/>
                  <a:pt x="16838" y="75286"/>
                  <a:pt x="37643" y="75286"/>
                </a:cubicBezTo>
                <a:cubicBezTo>
                  <a:pt x="42449" y="75286"/>
                  <a:pt x="47020" y="74378"/>
                  <a:pt x="51255" y="72765"/>
                </a:cubicBezTo>
                <a:lnTo>
                  <a:pt x="64531" y="86041"/>
                </a:lnTo>
                <a:close/>
                <a:moveTo>
                  <a:pt x="97435" y="118945"/>
                </a:moveTo>
                <a:lnTo>
                  <a:pt x="133363" y="154874"/>
                </a:lnTo>
                <a:cubicBezTo>
                  <a:pt x="142875" y="164385"/>
                  <a:pt x="158268" y="164385"/>
                  <a:pt x="167780" y="154874"/>
                </a:cubicBezTo>
                <a:cubicBezTo>
                  <a:pt x="170166" y="152487"/>
                  <a:pt x="170166" y="148656"/>
                  <a:pt x="167780" y="146270"/>
                </a:cubicBezTo>
                <a:lnTo>
                  <a:pt x="118945" y="97435"/>
                </a:lnTo>
                <a:lnTo>
                  <a:pt x="97435" y="118945"/>
                </a:lnTo>
                <a:close/>
                <a:moveTo>
                  <a:pt x="21510" y="37643"/>
                </a:moveTo>
                <a:cubicBezTo>
                  <a:pt x="21510" y="28739"/>
                  <a:pt x="28739" y="21510"/>
                  <a:pt x="37643" y="21510"/>
                </a:cubicBezTo>
                <a:cubicBezTo>
                  <a:pt x="46547" y="21510"/>
                  <a:pt x="53776" y="28739"/>
                  <a:pt x="53776" y="37643"/>
                </a:cubicBezTo>
                <a:cubicBezTo>
                  <a:pt x="53776" y="46547"/>
                  <a:pt x="46547" y="53776"/>
                  <a:pt x="37643" y="53776"/>
                </a:cubicBezTo>
                <a:cubicBezTo>
                  <a:pt x="28739" y="53776"/>
                  <a:pt x="21510" y="46547"/>
                  <a:pt x="21510" y="37643"/>
                </a:cubicBezTo>
                <a:close/>
                <a:moveTo>
                  <a:pt x="37643" y="118306"/>
                </a:moveTo>
                <a:cubicBezTo>
                  <a:pt x="46547" y="118306"/>
                  <a:pt x="53776" y="125535"/>
                  <a:pt x="53776" y="134439"/>
                </a:cubicBezTo>
                <a:cubicBezTo>
                  <a:pt x="53776" y="143343"/>
                  <a:pt x="46547" y="150572"/>
                  <a:pt x="37643" y="150572"/>
                </a:cubicBezTo>
                <a:cubicBezTo>
                  <a:pt x="28739" y="150572"/>
                  <a:pt x="21510" y="143343"/>
                  <a:pt x="21510" y="134439"/>
                </a:cubicBezTo>
                <a:cubicBezTo>
                  <a:pt x="21510" y="125535"/>
                  <a:pt x="28739" y="118306"/>
                  <a:pt x="37643" y="11830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9" name="Text 7"/>
          <p:cNvSpPr/>
          <p:nvPr/>
        </p:nvSpPr>
        <p:spPr>
          <a:xfrm>
            <a:off x="1109928" y="1557341"/>
            <a:ext cx="989471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Чанкер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09928" y="1798255"/>
            <a:ext cx="972263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SmartChanker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59266" y="2108003"/>
            <a:ext cx="5386162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Собственная разработка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95462" y="2525301"/>
            <a:ext cx="5738930" cy="8604"/>
          </a:xfrm>
          <a:custGeom>
            <a:avLst/>
            <a:gdLst/>
            <a:ahLst/>
            <a:cxnLst/>
            <a:rect l="l" t="t" r="r" b="b"/>
            <a:pathLst>
              <a:path w="5738930" h="8604">
                <a:moveTo>
                  <a:pt x="0" y="0"/>
                </a:moveTo>
                <a:lnTo>
                  <a:pt x="5738930" y="0"/>
                </a:lnTo>
                <a:lnTo>
                  <a:pt x="5738930" y="8604"/>
                </a:lnTo>
                <a:lnTo>
                  <a:pt x="0" y="8604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13" name="Shape 11"/>
          <p:cNvSpPr/>
          <p:nvPr/>
        </p:nvSpPr>
        <p:spPr>
          <a:xfrm>
            <a:off x="6301960" y="1574549"/>
            <a:ext cx="412996" cy="412996"/>
          </a:xfrm>
          <a:custGeom>
            <a:avLst/>
            <a:gdLst/>
            <a:ahLst/>
            <a:cxnLst/>
            <a:rect l="l" t="t" r="r" b="b"/>
            <a:pathLst>
              <a:path w="412996" h="412996">
                <a:moveTo>
                  <a:pt x="103249" y="0"/>
                </a:moveTo>
                <a:lnTo>
                  <a:pt x="309747" y="0"/>
                </a:lnTo>
                <a:cubicBezTo>
                  <a:pt x="366770" y="0"/>
                  <a:pt x="412996" y="46226"/>
                  <a:pt x="412996" y="103249"/>
                </a:cubicBezTo>
                <a:lnTo>
                  <a:pt x="412996" y="309747"/>
                </a:lnTo>
                <a:cubicBezTo>
                  <a:pt x="412996" y="366770"/>
                  <a:pt x="366770" y="412996"/>
                  <a:pt x="309747" y="412996"/>
                </a:cubicBezTo>
                <a:lnTo>
                  <a:pt x="103249" y="412996"/>
                </a:lnTo>
                <a:cubicBezTo>
                  <a:pt x="46226" y="412996"/>
                  <a:pt x="0" y="366770"/>
                  <a:pt x="0" y="309747"/>
                </a:cubicBezTo>
                <a:lnTo>
                  <a:pt x="0" y="103249"/>
                </a:lnTo>
                <a:cubicBezTo>
                  <a:pt x="0" y="46226"/>
                  <a:pt x="46226" y="0"/>
                  <a:pt x="103249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6400908" y="1695006"/>
            <a:ext cx="215102" cy="172082"/>
          </a:xfrm>
          <a:custGeom>
            <a:avLst/>
            <a:gdLst/>
            <a:ahLst/>
            <a:cxnLst/>
            <a:rect l="l" t="t" r="r" b="b"/>
            <a:pathLst>
              <a:path w="215102" h="172082">
                <a:moveTo>
                  <a:pt x="118306" y="0"/>
                </a:moveTo>
                <a:cubicBezTo>
                  <a:pt x="118306" y="-5949"/>
                  <a:pt x="113500" y="-10755"/>
                  <a:pt x="107551" y="-10755"/>
                </a:cubicBezTo>
                <a:cubicBezTo>
                  <a:pt x="101602" y="-10755"/>
                  <a:pt x="96796" y="-5949"/>
                  <a:pt x="96796" y="0"/>
                </a:cubicBezTo>
                <a:lnTo>
                  <a:pt x="96796" y="21510"/>
                </a:lnTo>
                <a:lnTo>
                  <a:pt x="64531" y="21510"/>
                </a:lnTo>
                <a:cubicBezTo>
                  <a:pt x="46718" y="21510"/>
                  <a:pt x="32265" y="35962"/>
                  <a:pt x="32265" y="53776"/>
                </a:cubicBezTo>
                <a:lnTo>
                  <a:pt x="32265" y="129061"/>
                </a:lnTo>
                <a:cubicBezTo>
                  <a:pt x="32265" y="146875"/>
                  <a:pt x="46718" y="161327"/>
                  <a:pt x="64531" y="161327"/>
                </a:cubicBezTo>
                <a:lnTo>
                  <a:pt x="150572" y="161327"/>
                </a:lnTo>
                <a:cubicBezTo>
                  <a:pt x="168385" y="161327"/>
                  <a:pt x="182837" y="146875"/>
                  <a:pt x="182837" y="129061"/>
                </a:cubicBezTo>
                <a:lnTo>
                  <a:pt x="182837" y="53776"/>
                </a:lnTo>
                <a:cubicBezTo>
                  <a:pt x="182837" y="35962"/>
                  <a:pt x="168385" y="21510"/>
                  <a:pt x="150572" y="21510"/>
                </a:cubicBezTo>
                <a:lnTo>
                  <a:pt x="118306" y="21510"/>
                </a:lnTo>
                <a:lnTo>
                  <a:pt x="118306" y="0"/>
                </a:lnTo>
                <a:close/>
                <a:moveTo>
                  <a:pt x="53776" y="123684"/>
                </a:moveTo>
                <a:cubicBezTo>
                  <a:pt x="53776" y="119214"/>
                  <a:pt x="57372" y="115618"/>
                  <a:pt x="61842" y="115618"/>
                </a:cubicBezTo>
                <a:lnTo>
                  <a:pt x="72597" y="115618"/>
                </a:lnTo>
                <a:cubicBezTo>
                  <a:pt x="77067" y="115618"/>
                  <a:pt x="80663" y="119214"/>
                  <a:pt x="80663" y="123684"/>
                </a:cubicBezTo>
                <a:cubicBezTo>
                  <a:pt x="80663" y="128154"/>
                  <a:pt x="77067" y="131750"/>
                  <a:pt x="72597" y="131750"/>
                </a:cubicBezTo>
                <a:lnTo>
                  <a:pt x="61842" y="131750"/>
                </a:lnTo>
                <a:cubicBezTo>
                  <a:pt x="57372" y="131750"/>
                  <a:pt x="53776" y="128154"/>
                  <a:pt x="53776" y="123684"/>
                </a:cubicBezTo>
                <a:close/>
                <a:moveTo>
                  <a:pt x="94107" y="123684"/>
                </a:moveTo>
                <a:cubicBezTo>
                  <a:pt x="94107" y="119214"/>
                  <a:pt x="97704" y="115618"/>
                  <a:pt x="102174" y="115618"/>
                </a:cubicBezTo>
                <a:lnTo>
                  <a:pt x="112929" y="115618"/>
                </a:lnTo>
                <a:cubicBezTo>
                  <a:pt x="117399" y="115618"/>
                  <a:pt x="120995" y="119214"/>
                  <a:pt x="120995" y="123684"/>
                </a:cubicBezTo>
                <a:cubicBezTo>
                  <a:pt x="120995" y="128154"/>
                  <a:pt x="117399" y="131750"/>
                  <a:pt x="112929" y="131750"/>
                </a:cubicBezTo>
                <a:lnTo>
                  <a:pt x="102174" y="131750"/>
                </a:lnTo>
                <a:cubicBezTo>
                  <a:pt x="97704" y="131750"/>
                  <a:pt x="94107" y="128154"/>
                  <a:pt x="94107" y="123684"/>
                </a:cubicBezTo>
                <a:close/>
                <a:moveTo>
                  <a:pt x="134439" y="123684"/>
                </a:moveTo>
                <a:cubicBezTo>
                  <a:pt x="134439" y="119214"/>
                  <a:pt x="138035" y="115618"/>
                  <a:pt x="142505" y="115618"/>
                </a:cubicBezTo>
                <a:lnTo>
                  <a:pt x="153260" y="115618"/>
                </a:lnTo>
                <a:cubicBezTo>
                  <a:pt x="157731" y="115618"/>
                  <a:pt x="161327" y="119214"/>
                  <a:pt x="161327" y="123684"/>
                </a:cubicBezTo>
                <a:cubicBezTo>
                  <a:pt x="161327" y="128154"/>
                  <a:pt x="157731" y="131750"/>
                  <a:pt x="153260" y="131750"/>
                </a:cubicBezTo>
                <a:lnTo>
                  <a:pt x="142505" y="131750"/>
                </a:lnTo>
                <a:cubicBezTo>
                  <a:pt x="138035" y="131750"/>
                  <a:pt x="134439" y="128154"/>
                  <a:pt x="134439" y="123684"/>
                </a:cubicBezTo>
                <a:close/>
                <a:moveTo>
                  <a:pt x="75286" y="59153"/>
                </a:moveTo>
                <a:cubicBezTo>
                  <a:pt x="84190" y="59153"/>
                  <a:pt x="91418" y="66382"/>
                  <a:pt x="91418" y="75286"/>
                </a:cubicBezTo>
                <a:cubicBezTo>
                  <a:pt x="91418" y="84190"/>
                  <a:pt x="84190" y="91418"/>
                  <a:pt x="75286" y="91418"/>
                </a:cubicBezTo>
                <a:cubicBezTo>
                  <a:pt x="66382" y="91418"/>
                  <a:pt x="59153" y="84190"/>
                  <a:pt x="59153" y="75286"/>
                </a:cubicBezTo>
                <a:cubicBezTo>
                  <a:pt x="59153" y="66382"/>
                  <a:pt x="66382" y="59153"/>
                  <a:pt x="75286" y="59153"/>
                </a:cubicBezTo>
                <a:close/>
                <a:moveTo>
                  <a:pt x="123684" y="75286"/>
                </a:moveTo>
                <a:cubicBezTo>
                  <a:pt x="123684" y="66382"/>
                  <a:pt x="130913" y="59153"/>
                  <a:pt x="139817" y="59153"/>
                </a:cubicBezTo>
                <a:cubicBezTo>
                  <a:pt x="148720" y="59153"/>
                  <a:pt x="155949" y="66382"/>
                  <a:pt x="155949" y="75286"/>
                </a:cubicBezTo>
                <a:cubicBezTo>
                  <a:pt x="155949" y="84190"/>
                  <a:pt x="148720" y="91418"/>
                  <a:pt x="139817" y="91418"/>
                </a:cubicBezTo>
                <a:cubicBezTo>
                  <a:pt x="130913" y="91418"/>
                  <a:pt x="123684" y="84190"/>
                  <a:pt x="123684" y="75286"/>
                </a:cubicBezTo>
                <a:close/>
                <a:moveTo>
                  <a:pt x="21510" y="75286"/>
                </a:moveTo>
                <a:cubicBezTo>
                  <a:pt x="21510" y="69337"/>
                  <a:pt x="16704" y="64531"/>
                  <a:pt x="10755" y="64531"/>
                </a:cubicBezTo>
                <a:cubicBezTo>
                  <a:pt x="4806" y="64531"/>
                  <a:pt x="0" y="69337"/>
                  <a:pt x="0" y="75286"/>
                </a:cubicBezTo>
                <a:lnTo>
                  <a:pt x="0" y="107551"/>
                </a:lnTo>
                <a:cubicBezTo>
                  <a:pt x="0" y="113500"/>
                  <a:pt x="4806" y="118306"/>
                  <a:pt x="10755" y="118306"/>
                </a:cubicBezTo>
                <a:cubicBezTo>
                  <a:pt x="16704" y="118306"/>
                  <a:pt x="21510" y="113500"/>
                  <a:pt x="21510" y="107551"/>
                </a:cubicBezTo>
                <a:lnTo>
                  <a:pt x="21510" y="75286"/>
                </a:lnTo>
                <a:close/>
                <a:moveTo>
                  <a:pt x="204347" y="64531"/>
                </a:moveTo>
                <a:cubicBezTo>
                  <a:pt x="198398" y="64531"/>
                  <a:pt x="193592" y="69337"/>
                  <a:pt x="193592" y="75286"/>
                </a:cubicBezTo>
                <a:lnTo>
                  <a:pt x="193592" y="107551"/>
                </a:lnTo>
                <a:cubicBezTo>
                  <a:pt x="193592" y="113500"/>
                  <a:pt x="198398" y="118306"/>
                  <a:pt x="204347" y="118306"/>
                </a:cubicBezTo>
                <a:cubicBezTo>
                  <a:pt x="210296" y="118306"/>
                  <a:pt x="215102" y="113500"/>
                  <a:pt x="215102" y="107551"/>
                </a:cubicBezTo>
                <a:lnTo>
                  <a:pt x="215102" y="75286"/>
                </a:lnTo>
                <a:cubicBezTo>
                  <a:pt x="215102" y="69337"/>
                  <a:pt x="210296" y="64531"/>
                  <a:pt x="204347" y="6453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5" name="Text 13"/>
          <p:cNvSpPr/>
          <p:nvPr/>
        </p:nvSpPr>
        <p:spPr>
          <a:xfrm>
            <a:off x="6852622" y="1557341"/>
            <a:ext cx="1118532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Агенты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852622" y="1798255"/>
            <a:ext cx="1101324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SGR Agent Core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301960" y="2108003"/>
            <a:ext cx="5394766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red_mad_robot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087396" y="2529603"/>
            <a:ext cx="8604" cy="1174459"/>
          </a:xfrm>
          <a:custGeom>
            <a:avLst/>
            <a:gdLst/>
            <a:ahLst/>
            <a:cxnLst/>
            <a:rect l="l" t="t" r="r" b="b"/>
            <a:pathLst>
              <a:path w="8604" h="1174459">
                <a:moveTo>
                  <a:pt x="0" y="0"/>
                </a:moveTo>
                <a:lnTo>
                  <a:pt x="8604" y="0"/>
                </a:lnTo>
                <a:lnTo>
                  <a:pt x="8604" y="1174459"/>
                </a:lnTo>
                <a:lnTo>
                  <a:pt x="0" y="1174459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19" name="Shape 17"/>
          <p:cNvSpPr/>
          <p:nvPr/>
        </p:nvSpPr>
        <p:spPr>
          <a:xfrm>
            <a:off x="352768" y="3704062"/>
            <a:ext cx="5734628" cy="8604"/>
          </a:xfrm>
          <a:custGeom>
            <a:avLst/>
            <a:gdLst/>
            <a:ahLst/>
            <a:cxnLst/>
            <a:rect l="l" t="t" r="r" b="b"/>
            <a:pathLst>
              <a:path w="5734628" h="8604">
                <a:moveTo>
                  <a:pt x="0" y="0"/>
                </a:moveTo>
                <a:lnTo>
                  <a:pt x="5734628" y="0"/>
                </a:lnTo>
                <a:lnTo>
                  <a:pt x="5734628" y="8604"/>
                </a:lnTo>
                <a:lnTo>
                  <a:pt x="0" y="8604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20" name="Shape 18"/>
          <p:cNvSpPr/>
          <p:nvPr/>
        </p:nvSpPr>
        <p:spPr>
          <a:xfrm>
            <a:off x="559266" y="2753310"/>
            <a:ext cx="412996" cy="412996"/>
          </a:xfrm>
          <a:custGeom>
            <a:avLst/>
            <a:gdLst/>
            <a:ahLst/>
            <a:cxnLst/>
            <a:rect l="l" t="t" r="r" b="b"/>
            <a:pathLst>
              <a:path w="412996" h="412996">
                <a:moveTo>
                  <a:pt x="103249" y="0"/>
                </a:moveTo>
                <a:lnTo>
                  <a:pt x="309747" y="0"/>
                </a:lnTo>
                <a:cubicBezTo>
                  <a:pt x="366770" y="0"/>
                  <a:pt x="412996" y="46226"/>
                  <a:pt x="412996" y="103249"/>
                </a:cubicBezTo>
                <a:lnTo>
                  <a:pt x="412996" y="309747"/>
                </a:lnTo>
                <a:cubicBezTo>
                  <a:pt x="412996" y="366770"/>
                  <a:pt x="366770" y="412996"/>
                  <a:pt x="309747" y="412996"/>
                </a:cubicBezTo>
                <a:lnTo>
                  <a:pt x="103249" y="412996"/>
                </a:lnTo>
                <a:cubicBezTo>
                  <a:pt x="46226" y="412996"/>
                  <a:pt x="0" y="366770"/>
                  <a:pt x="0" y="309747"/>
                </a:cubicBezTo>
                <a:lnTo>
                  <a:pt x="0" y="103249"/>
                </a:lnTo>
                <a:cubicBezTo>
                  <a:pt x="0" y="46226"/>
                  <a:pt x="46226" y="0"/>
                  <a:pt x="103249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79723" y="2873767"/>
            <a:ext cx="172082" cy="172082"/>
          </a:xfrm>
          <a:custGeom>
            <a:avLst/>
            <a:gdLst/>
            <a:ahLst/>
            <a:cxnLst/>
            <a:rect l="l" t="t" r="r" b="b"/>
            <a:pathLst>
              <a:path w="172082" h="172082">
                <a:moveTo>
                  <a:pt x="139817" y="69908"/>
                </a:moveTo>
                <a:cubicBezTo>
                  <a:pt x="139817" y="85335"/>
                  <a:pt x="134809" y="99586"/>
                  <a:pt x="126373" y="111147"/>
                </a:cubicBezTo>
                <a:lnTo>
                  <a:pt x="168923" y="153731"/>
                </a:lnTo>
                <a:cubicBezTo>
                  <a:pt x="173124" y="157932"/>
                  <a:pt x="173124" y="164755"/>
                  <a:pt x="168923" y="168956"/>
                </a:cubicBezTo>
                <a:cubicBezTo>
                  <a:pt x="164721" y="173157"/>
                  <a:pt x="157899" y="173157"/>
                  <a:pt x="153697" y="168956"/>
                </a:cubicBezTo>
                <a:lnTo>
                  <a:pt x="111147" y="126373"/>
                </a:lnTo>
                <a:cubicBezTo>
                  <a:pt x="99586" y="134809"/>
                  <a:pt x="85335" y="139817"/>
                  <a:pt x="69908" y="139817"/>
                </a:cubicBezTo>
                <a:cubicBezTo>
                  <a:pt x="31291" y="139817"/>
                  <a:pt x="0" y="108526"/>
                  <a:pt x="0" y="69908"/>
                </a:cubicBezTo>
                <a:cubicBezTo>
                  <a:pt x="0" y="31291"/>
                  <a:pt x="31291" y="0"/>
                  <a:pt x="69908" y="0"/>
                </a:cubicBezTo>
                <a:cubicBezTo>
                  <a:pt x="108526" y="0"/>
                  <a:pt x="139817" y="31291"/>
                  <a:pt x="139817" y="69908"/>
                </a:cubicBezTo>
                <a:close/>
                <a:moveTo>
                  <a:pt x="69908" y="118306"/>
                </a:moveTo>
                <a:cubicBezTo>
                  <a:pt x="96620" y="118306"/>
                  <a:pt x="118306" y="96620"/>
                  <a:pt x="118306" y="69908"/>
                </a:cubicBezTo>
                <a:cubicBezTo>
                  <a:pt x="118306" y="43197"/>
                  <a:pt x="96620" y="21510"/>
                  <a:pt x="69908" y="21510"/>
                </a:cubicBezTo>
                <a:cubicBezTo>
                  <a:pt x="43197" y="21510"/>
                  <a:pt x="21510" y="43197"/>
                  <a:pt x="21510" y="69908"/>
                </a:cubicBezTo>
                <a:cubicBezTo>
                  <a:pt x="21510" y="96620"/>
                  <a:pt x="43197" y="118306"/>
                  <a:pt x="69908" y="11830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2" name="Text 20"/>
          <p:cNvSpPr/>
          <p:nvPr/>
        </p:nvSpPr>
        <p:spPr>
          <a:xfrm>
            <a:off x="1109928" y="2736102"/>
            <a:ext cx="800181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RAG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09928" y="2977016"/>
            <a:ext cx="782972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LlamaIndex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59266" y="3286764"/>
            <a:ext cx="5386162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 source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095462" y="3704062"/>
            <a:ext cx="5738930" cy="8604"/>
          </a:xfrm>
          <a:custGeom>
            <a:avLst/>
            <a:gdLst/>
            <a:ahLst/>
            <a:cxnLst/>
            <a:rect l="l" t="t" r="r" b="b"/>
            <a:pathLst>
              <a:path w="5738930" h="8604">
                <a:moveTo>
                  <a:pt x="0" y="0"/>
                </a:moveTo>
                <a:lnTo>
                  <a:pt x="5738930" y="0"/>
                </a:lnTo>
                <a:lnTo>
                  <a:pt x="5738930" y="8604"/>
                </a:lnTo>
                <a:lnTo>
                  <a:pt x="0" y="8604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26" name="Shape 24"/>
          <p:cNvSpPr/>
          <p:nvPr/>
        </p:nvSpPr>
        <p:spPr>
          <a:xfrm>
            <a:off x="6301960" y="2753310"/>
            <a:ext cx="412996" cy="412996"/>
          </a:xfrm>
          <a:custGeom>
            <a:avLst/>
            <a:gdLst/>
            <a:ahLst/>
            <a:cxnLst/>
            <a:rect l="l" t="t" r="r" b="b"/>
            <a:pathLst>
              <a:path w="412996" h="412996">
                <a:moveTo>
                  <a:pt x="103249" y="0"/>
                </a:moveTo>
                <a:lnTo>
                  <a:pt x="309747" y="0"/>
                </a:lnTo>
                <a:cubicBezTo>
                  <a:pt x="366770" y="0"/>
                  <a:pt x="412996" y="46226"/>
                  <a:pt x="412996" y="103249"/>
                </a:cubicBezTo>
                <a:lnTo>
                  <a:pt x="412996" y="309747"/>
                </a:lnTo>
                <a:cubicBezTo>
                  <a:pt x="412996" y="366770"/>
                  <a:pt x="366770" y="412996"/>
                  <a:pt x="309747" y="412996"/>
                </a:cubicBezTo>
                <a:lnTo>
                  <a:pt x="103249" y="412996"/>
                </a:lnTo>
                <a:cubicBezTo>
                  <a:pt x="46226" y="412996"/>
                  <a:pt x="0" y="366770"/>
                  <a:pt x="0" y="309747"/>
                </a:cubicBezTo>
                <a:lnTo>
                  <a:pt x="0" y="103249"/>
                </a:lnTo>
                <a:cubicBezTo>
                  <a:pt x="0" y="46226"/>
                  <a:pt x="46226" y="0"/>
                  <a:pt x="103249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6433173" y="2873767"/>
            <a:ext cx="150572" cy="172082"/>
          </a:xfrm>
          <a:custGeom>
            <a:avLst/>
            <a:gdLst/>
            <a:ahLst/>
            <a:cxnLst/>
            <a:rect l="l" t="t" r="r" b="b"/>
            <a:pathLst>
              <a:path w="150572" h="172082">
                <a:moveTo>
                  <a:pt x="150572" y="69169"/>
                </a:moveTo>
                <a:cubicBezTo>
                  <a:pt x="145597" y="72463"/>
                  <a:pt x="139884" y="75118"/>
                  <a:pt x="133935" y="77235"/>
                </a:cubicBezTo>
                <a:cubicBezTo>
                  <a:pt x="118138" y="82882"/>
                  <a:pt x="97401" y="86041"/>
                  <a:pt x="75286" y="86041"/>
                </a:cubicBezTo>
                <a:cubicBezTo>
                  <a:pt x="53171" y="86041"/>
                  <a:pt x="32400" y="82848"/>
                  <a:pt x="16637" y="77235"/>
                </a:cubicBezTo>
                <a:cubicBezTo>
                  <a:pt x="10722" y="75118"/>
                  <a:pt x="4974" y="72463"/>
                  <a:pt x="0" y="69169"/>
                </a:cubicBezTo>
                <a:lnTo>
                  <a:pt x="0" y="96796"/>
                </a:lnTo>
                <a:cubicBezTo>
                  <a:pt x="0" y="111652"/>
                  <a:pt x="33711" y="123684"/>
                  <a:pt x="75286" y="123684"/>
                </a:cubicBezTo>
                <a:cubicBezTo>
                  <a:pt x="116861" y="123684"/>
                  <a:pt x="150572" y="111652"/>
                  <a:pt x="150572" y="96796"/>
                </a:cubicBezTo>
                <a:lnTo>
                  <a:pt x="150572" y="69169"/>
                </a:lnTo>
                <a:close/>
                <a:moveTo>
                  <a:pt x="150572" y="43020"/>
                </a:moveTo>
                <a:lnTo>
                  <a:pt x="150572" y="26888"/>
                </a:lnTo>
                <a:cubicBezTo>
                  <a:pt x="150572" y="12032"/>
                  <a:pt x="116861" y="0"/>
                  <a:pt x="75286" y="0"/>
                </a:cubicBezTo>
                <a:cubicBezTo>
                  <a:pt x="33711" y="0"/>
                  <a:pt x="0" y="12032"/>
                  <a:pt x="0" y="26888"/>
                </a:cubicBezTo>
                <a:lnTo>
                  <a:pt x="0" y="43020"/>
                </a:lnTo>
                <a:cubicBezTo>
                  <a:pt x="0" y="57876"/>
                  <a:pt x="33711" y="69908"/>
                  <a:pt x="75286" y="69908"/>
                </a:cubicBezTo>
                <a:cubicBezTo>
                  <a:pt x="116861" y="69908"/>
                  <a:pt x="150572" y="57876"/>
                  <a:pt x="150572" y="43020"/>
                </a:cubicBezTo>
                <a:close/>
                <a:moveTo>
                  <a:pt x="133935" y="131011"/>
                </a:moveTo>
                <a:cubicBezTo>
                  <a:pt x="118172" y="136624"/>
                  <a:pt x="97435" y="139817"/>
                  <a:pt x="75286" y="139817"/>
                </a:cubicBezTo>
                <a:cubicBezTo>
                  <a:pt x="53137" y="139817"/>
                  <a:pt x="32400" y="136624"/>
                  <a:pt x="16637" y="131011"/>
                </a:cubicBezTo>
                <a:cubicBezTo>
                  <a:pt x="10722" y="128893"/>
                  <a:pt x="4974" y="126238"/>
                  <a:pt x="0" y="122944"/>
                </a:cubicBezTo>
                <a:lnTo>
                  <a:pt x="0" y="145194"/>
                </a:lnTo>
                <a:cubicBezTo>
                  <a:pt x="0" y="160050"/>
                  <a:pt x="33711" y="172082"/>
                  <a:pt x="75286" y="172082"/>
                </a:cubicBezTo>
                <a:cubicBezTo>
                  <a:pt x="116861" y="172082"/>
                  <a:pt x="150572" y="160050"/>
                  <a:pt x="150572" y="145194"/>
                </a:cubicBezTo>
                <a:lnTo>
                  <a:pt x="150572" y="122944"/>
                </a:lnTo>
                <a:cubicBezTo>
                  <a:pt x="145597" y="126238"/>
                  <a:pt x="139884" y="128893"/>
                  <a:pt x="133935" y="13101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8" name="Text 26"/>
          <p:cNvSpPr/>
          <p:nvPr/>
        </p:nvSpPr>
        <p:spPr>
          <a:xfrm>
            <a:off x="6852622" y="2736102"/>
            <a:ext cx="1230385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Векторная БД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852622" y="2977016"/>
            <a:ext cx="1213177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Qdrant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01960" y="3286764"/>
            <a:ext cx="5394766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 source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087396" y="3708364"/>
            <a:ext cx="8604" cy="1174459"/>
          </a:xfrm>
          <a:custGeom>
            <a:avLst/>
            <a:gdLst/>
            <a:ahLst/>
            <a:cxnLst/>
            <a:rect l="l" t="t" r="r" b="b"/>
            <a:pathLst>
              <a:path w="8604" h="1174459">
                <a:moveTo>
                  <a:pt x="0" y="0"/>
                </a:moveTo>
                <a:lnTo>
                  <a:pt x="8604" y="0"/>
                </a:lnTo>
                <a:lnTo>
                  <a:pt x="8604" y="1174459"/>
                </a:lnTo>
                <a:lnTo>
                  <a:pt x="0" y="1174459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32" name="Shape 30"/>
          <p:cNvSpPr/>
          <p:nvPr/>
        </p:nvSpPr>
        <p:spPr>
          <a:xfrm>
            <a:off x="352768" y="4882823"/>
            <a:ext cx="5734628" cy="8604"/>
          </a:xfrm>
          <a:custGeom>
            <a:avLst/>
            <a:gdLst/>
            <a:ahLst/>
            <a:cxnLst/>
            <a:rect l="l" t="t" r="r" b="b"/>
            <a:pathLst>
              <a:path w="5734628" h="8604">
                <a:moveTo>
                  <a:pt x="0" y="0"/>
                </a:moveTo>
                <a:lnTo>
                  <a:pt x="5734628" y="0"/>
                </a:lnTo>
                <a:lnTo>
                  <a:pt x="5734628" y="8604"/>
                </a:lnTo>
                <a:lnTo>
                  <a:pt x="0" y="8604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33" name="Shape 31"/>
          <p:cNvSpPr/>
          <p:nvPr/>
        </p:nvSpPr>
        <p:spPr>
          <a:xfrm>
            <a:off x="559266" y="3932071"/>
            <a:ext cx="412996" cy="412996"/>
          </a:xfrm>
          <a:custGeom>
            <a:avLst/>
            <a:gdLst/>
            <a:ahLst/>
            <a:cxnLst/>
            <a:rect l="l" t="t" r="r" b="b"/>
            <a:pathLst>
              <a:path w="412996" h="412996">
                <a:moveTo>
                  <a:pt x="103249" y="0"/>
                </a:moveTo>
                <a:lnTo>
                  <a:pt x="309747" y="0"/>
                </a:lnTo>
                <a:cubicBezTo>
                  <a:pt x="366770" y="0"/>
                  <a:pt x="412996" y="46226"/>
                  <a:pt x="412996" y="103249"/>
                </a:cubicBezTo>
                <a:lnTo>
                  <a:pt x="412996" y="309747"/>
                </a:lnTo>
                <a:cubicBezTo>
                  <a:pt x="412996" y="366770"/>
                  <a:pt x="366770" y="412996"/>
                  <a:pt x="309747" y="412996"/>
                </a:cubicBezTo>
                <a:lnTo>
                  <a:pt x="103249" y="412996"/>
                </a:lnTo>
                <a:cubicBezTo>
                  <a:pt x="46226" y="412996"/>
                  <a:pt x="0" y="366770"/>
                  <a:pt x="0" y="309747"/>
                </a:cubicBezTo>
                <a:lnTo>
                  <a:pt x="0" y="103249"/>
                </a:lnTo>
                <a:cubicBezTo>
                  <a:pt x="0" y="46226"/>
                  <a:pt x="46226" y="0"/>
                  <a:pt x="103249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679723" y="4052528"/>
            <a:ext cx="172082" cy="172082"/>
          </a:xfrm>
          <a:custGeom>
            <a:avLst/>
            <a:gdLst/>
            <a:ahLst/>
            <a:cxnLst/>
            <a:rect l="l" t="t" r="r" b="b"/>
            <a:pathLst>
              <a:path w="172082" h="172082">
                <a:moveTo>
                  <a:pt x="40332" y="18821"/>
                </a:moveTo>
                <a:cubicBezTo>
                  <a:pt x="40332" y="8436"/>
                  <a:pt x="48768" y="0"/>
                  <a:pt x="59153" y="0"/>
                </a:cubicBezTo>
                <a:lnTo>
                  <a:pt x="67219" y="0"/>
                </a:lnTo>
                <a:cubicBezTo>
                  <a:pt x="73168" y="0"/>
                  <a:pt x="77975" y="4806"/>
                  <a:pt x="77975" y="10755"/>
                </a:cubicBezTo>
                <a:lnTo>
                  <a:pt x="77975" y="161327"/>
                </a:lnTo>
                <a:cubicBezTo>
                  <a:pt x="77975" y="167276"/>
                  <a:pt x="73168" y="172082"/>
                  <a:pt x="67219" y="172082"/>
                </a:cubicBezTo>
                <a:lnTo>
                  <a:pt x="56464" y="172082"/>
                </a:lnTo>
                <a:cubicBezTo>
                  <a:pt x="46449" y="172082"/>
                  <a:pt x="38013" y="165225"/>
                  <a:pt x="35626" y="155949"/>
                </a:cubicBezTo>
                <a:cubicBezTo>
                  <a:pt x="35391" y="155949"/>
                  <a:pt x="35189" y="155949"/>
                  <a:pt x="34954" y="155949"/>
                </a:cubicBezTo>
                <a:cubicBezTo>
                  <a:pt x="20099" y="155949"/>
                  <a:pt x="8066" y="143917"/>
                  <a:pt x="8066" y="129061"/>
                </a:cubicBezTo>
                <a:cubicBezTo>
                  <a:pt x="8066" y="123012"/>
                  <a:pt x="10083" y="117432"/>
                  <a:pt x="13444" y="112929"/>
                </a:cubicBezTo>
                <a:cubicBezTo>
                  <a:pt x="6924" y="108022"/>
                  <a:pt x="2689" y="100224"/>
                  <a:pt x="2689" y="91418"/>
                </a:cubicBezTo>
                <a:cubicBezTo>
                  <a:pt x="2689" y="81033"/>
                  <a:pt x="8604" y="71992"/>
                  <a:pt x="17208" y="67522"/>
                </a:cubicBezTo>
                <a:cubicBezTo>
                  <a:pt x="14822" y="63489"/>
                  <a:pt x="13444" y="58783"/>
                  <a:pt x="13444" y="53776"/>
                </a:cubicBezTo>
                <a:cubicBezTo>
                  <a:pt x="13444" y="38920"/>
                  <a:pt x="25476" y="26888"/>
                  <a:pt x="40332" y="26888"/>
                </a:cubicBezTo>
                <a:lnTo>
                  <a:pt x="40332" y="18821"/>
                </a:lnTo>
                <a:close/>
                <a:moveTo>
                  <a:pt x="131750" y="18821"/>
                </a:moveTo>
                <a:lnTo>
                  <a:pt x="131750" y="26888"/>
                </a:lnTo>
                <a:cubicBezTo>
                  <a:pt x="146606" y="26888"/>
                  <a:pt x="158638" y="38920"/>
                  <a:pt x="158638" y="53776"/>
                </a:cubicBezTo>
                <a:cubicBezTo>
                  <a:pt x="158638" y="58817"/>
                  <a:pt x="157260" y="63522"/>
                  <a:pt x="154874" y="67522"/>
                </a:cubicBezTo>
                <a:cubicBezTo>
                  <a:pt x="163511" y="71992"/>
                  <a:pt x="169393" y="80999"/>
                  <a:pt x="169393" y="91418"/>
                </a:cubicBezTo>
                <a:cubicBezTo>
                  <a:pt x="169393" y="100224"/>
                  <a:pt x="165158" y="108022"/>
                  <a:pt x="158638" y="112929"/>
                </a:cubicBezTo>
                <a:cubicBezTo>
                  <a:pt x="161999" y="117432"/>
                  <a:pt x="164016" y="123012"/>
                  <a:pt x="164016" y="129061"/>
                </a:cubicBezTo>
                <a:cubicBezTo>
                  <a:pt x="164016" y="143917"/>
                  <a:pt x="151983" y="155949"/>
                  <a:pt x="137128" y="155949"/>
                </a:cubicBezTo>
                <a:cubicBezTo>
                  <a:pt x="136892" y="155949"/>
                  <a:pt x="136691" y="155949"/>
                  <a:pt x="136456" y="155949"/>
                </a:cubicBezTo>
                <a:cubicBezTo>
                  <a:pt x="134069" y="165225"/>
                  <a:pt x="125633" y="172082"/>
                  <a:pt x="115618" y="172082"/>
                </a:cubicBezTo>
                <a:lnTo>
                  <a:pt x="104862" y="172082"/>
                </a:lnTo>
                <a:cubicBezTo>
                  <a:pt x="98913" y="172082"/>
                  <a:pt x="94107" y="167276"/>
                  <a:pt x="94107" y="161327"/>
                </a:cubicBezTo>
                <a:lnTo>
                  <a:pt x="94107" y="10755"/>
                </a:lnTo>
                <a:cubicBezTo>
                  <a:pt x="94107" y="4806"/>
                  <a:pt x="98913" y="0"/>
                  <a:pt x="104862" y="0"/>
                </a:cubicBezTo>
                <a:lnTo>
                  <a:pt x="112929" y="0"/>
                </a:lnTo>
                <a:cubicBezTo>
                  <a:pt x="123314" y="0"/>
                  <a:pt x="131750" y="8436"/>
                  <a:pt x="131750" y="1882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5" name="Text 33"/>
          <p:cNvSpPr/>
          <p:nvPr/>
        </p:nvSpPr>
        <p:spPr>
          <a:xfrm>
            <a:off x="1109928" y="3914862"/>
            <a:ext cx="782972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LLM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09928" y="4155777"/>
            <a:ext cx="765764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T-pro-it2.0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59266" y="4465524"/>
            <a:ext cx="5386162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Т-Банк, 32B параметров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095462" y="4882823"/>
            <a:ext cx="5738930" cy="8604"/>
          </a:xfrm>
          <a:custGeom>
            <a:avLst/>
            <a:gdLst/>
            <a:ahLst/>
            <a:cxnLst/>
            <a:rect l="l" t="t" r="r" b="b"/>
            <a:pathLst>
              <a:path w="5738930" h="8604">
                <a:moveTo>
                  <a:pt x="0" y="0"/>
                </a:moveTo>
                <a:lnTo>
                  <a:pt x="5738930" y="0"/>
                </a:lnTo>
                <a:lnTo>
                  <a:pt x="5738930" y="8604"/>
                </a:lnTo>
                <a:lnTo>
                  <a:pt x="0" y="8604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39" name="Shape 37"/>
          <p:cNvSpPr/>
          <p:nvPr/>
        </p:nvSpPr>
        <p:spPr>
          <a:xfrm>
            <a:off x="6301960" y="3932071"/>
            <a:ext cx="412996" cy="412996"/>
          </a:xfrm>
          <a:custGeom>
            <a:avLst/>
            <a:gdLst/>
            <a:ahLst/>
            <a:cxnLst/>
            <a:rect l="l" t="t" r="r" b="b"/>
            <a:pathLst>
              <a:path w="412996" h="412996">
                <a:moveTo>
                  <a:pt x="103249" y="0"/>
                </a:moveTo>
                <a:lnTo>
                  <a:pt x="309747" y="0"/>
                </a:lnTo>
                <a:cubicBezTo>
                  <a:pt x="366770" y="0"/>
                  <a:pt x="412996" y="46226"/>
                  <a:pt x="412996" y="103249"/>
                </a:cubicBezTo>
                <a:lnTo>
                  <a:pt x="412996" y="309747"/>
                </a:lnTo>
                <a:cubicBezTo>
                  <a:pt x="412996" y="366770"/>
                  <a:pt x="366770" y="412996"/>
                  <a:pt x="309747" y="412996"/>
                </a:cubicBezTo>
                <a:lnTo>
                  <a:pt x="103249" y="412996"/>
                </a:lnTo>
                <a:cubicBezTo>
                  <a:pt x="46226" y="412996"/>
                  <a:pt x="0" y="366770"/>
                  <a:pt x="0" y="309747"/>
                </a:cubicBezTo>
                <a:lnTo>
                  <a:pt x="0" y="103249"/>
                </a:lnTo>
                <a:cubicBezTo>
                  <a:pt x="0" y="46226"/>
                  <a:pt x="46226" y="0"/>
                  <a:pt x="103249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422418" y="4052528"/>
            <a:ext cx="172082" cy="172082"/>
          </a:xfrm>
          <a:custGeom>
            <a:avLst/>
            <a:gdLst/>
            <a:ahLst/>
            <a:cxnLst/>
            <a:rect l="l" t="t" r="r" b="b"/>
            <a:pathLst>
              <a:path w="172082" h="172082">
                <a:moveTo>
                  <a:pt x="22149" y="76798"/>
                </a:moveTo>
                <a:cubicBezTo>
                  <a:pt x="26619" y="45541"/>
                  <a:pt x="53540" y="21510"/>
                  <a:pt x="86041" y="21510"/>
                </a:cubicBezTo>
                <a:cubicBezTo>
                  <a:pt x="103854" y="21510"/>
                  <a:pt x="119987" y="28736"/>
                  <a:pt x="131683" y="40399"/>
                </a:cubicBezTo>
                <a:cubicBezTo>
                  <a:pt x="131750" y="40466"/>
                  <a:pt x="131817" y="40533"/>
                  <a:pt x="131885" y="40601"/>
                </a:cubicBezTo>
                <a:lnTo>
                  <a:pt x="134439" y="43020"/>
                </a:lnTo>
                <a:lnTo>
                  <a:pt x="118340" y="43020"/>
                </a:lnTo>
                <a:cubicBezTo>
                  <a:pt x="112391" y="43020"/>
                  <a:pt x="107585" y="47827"/>
                  <a:pt x="107585" y="53776"/>
                </a:cubicBezTo>
                <a:cubicBezTo>
                  <a:pt x="107585" y="59725"/>
                  <a:pt x="112391" y="64531"/>
                  <a:pt x="118340" y="64531"/>
                </a:cubicBezTo>
                <a:lnTo>
                  <a:pt x="161360" y="64531"/>
                </a:lnTo>
                <a:cubicBezTo>
                  <a:pt x="167309" y="64531"/>
                  <a:pt x="172115" y="59725"/>
                  <a:pt x="172115" y="53776"/>
                </a:cubicBezTo>
                <a:lnTo>
                  <a:pt x="172115" y="10755"/>
                </a:lnTo>
                <a:cubicBezTo>
                  <a:pt x="172115" y="4806"/>
                  <a:pt x="167309" y="0"/>
                  <a:pt x="161360" y="0"/>
                </a:cubicBezTo>
                <a:cubicBezTo>
                  <a:pt x="155411" y="0"/>
                  <a:pt x="150605" y="4806"/>
                  <a:pt x="150605" y="10755"/>
                </a:cubicBezTo>
                <a:lnTo>
                  <a:pt x="150605" y="28703"/>
                </a:lnTo>
                <a:lnTo>
                  <a:pt x="146807" y="25106"/>
                </a:lnTo>
                <a:cubicBezTo>
                  <a:pt x="131246" y="9612"/>
                  <a:pt x="109736" y="0"/>
                  <a:pt x="86041" y="0"/>
                </a:cubicBezTo>
                <a:cubicBezTo>
                  <a:pt x="42684" y="0"/>
                  <a:pt x="6823" y="32064"/>
                  <a:pt x="874" y="73773"/>
                </a:cubicBezTo>
                <a:cubicBezTo>
                  <a:pt x="34" y="79655"/>
                  <a:pt x="4100" y="85100"/>
                  <a:pt x="9982" y="85940"/>
                </a:cubicBezTo>
                <a:cubicBezTo>
                  <a:pt x="15864" y="86780"/>
                  <a:pt x="21309" y="82680"/>
                  <a:pt x="22149" y="76832"/>
                </a:cubicBezTo>
                <a:close/>
                <a:moveTo>
                  <a:pt x="171208" y="98308"/>
                </a:moveTo>
                <a:cubicBezTo>
                  <a:pt x="172048" y="92427"/>
                  <a:pt x="167948" y="86982"/>
                  <a:pt x="162100" y="86142"/>
                </a:cubicBezTo>
                <a:cubicBezTo>
                  <a:pt x="156252" y="85302"/>
                  <a:pt x="150773" y="89402"/>
                  <a:pt x="149933" y="95250"/>
                </a:cubicBezTo>
                <a:cubicBezTo>
                  <a:pt x="145463" y="126507"/>
                  <a:pt x="118542" y="150538"/>
                  <a:pt x="86041" y="150538"/>
                </a:cubicBezTo>
                <a:cubicBezTo>
                  <a:pt x="68228" y="150538"/>
                  <a:pt x="52095" y="143312"/>
                  <a:pt x="40399" y="131649"/>
                </a:cubicBezTo>
                <a:cubicBezTo>
                  <a:pt x="40332" y="131582"/>
                  <a:pt x="40264" y="131515"/>
                  <a:pt x="40197" y="131448"/>
                </a:cubicBezTo>
                <a:lnTo>
                  <a:pt x="37643" y="129028"/>
                </a:lnTo>
                <a:lnTo>
                  <a:pt x="53742" y="129028"/>
                </a:lnTo>
                <a:cubicBezTo>
                  <a:pt x="59691" y="129028"/>
                  <a:pt x="64497" y="124222"/>
                  <a:pt x="64497" y="118273"/>
                </a:cubicBezTo>
                <a:cubicBezTo>
                  <a:pt x="64497" y="112324"/>
                  <a:pt x="59691" y="107518"/>
                  <a:pt x="53742" y="107518"/>
                </a:cubicBezTo>
                <a:lnTo>
                  <a:pt x="10755" y="107551"/>
                </a:lnTo>
                <a:cubicBezTo>
                  <a:pt x="7898" y="107551"/>
                  <a:pt x="5142" y="108694"/>
                  <a:pt x="3126" y="110744"/>
                </a:cubicBezTo>
                <a:cubicBezTo>
                  <a:pt x="1109" y="112794"/>
                  <a:pt x="-34" y="115517"/>
                  <a:pt x="0" y="118407"/>
                </a:cubicBezTo>
                <a:lnTo>
                  <a:pt x="336" y="161091"/>
                </a:lnTo>
                <a:cubicBezTo>
                  <a:pt x="370" y="167040"/>
                  <a:pt x="5243" y="171813"/>
                  <a:pt x="11192" y="171746"/>
                </a:cubicBezTo>
                <a:cubicBezTo>
                  <a:pt x="17141" y="171679"/>
                  <a:pt x="21914" y="166839"/>
                  <a:pt x="21846" y="160890"/>
                </a:cubicBezTo>
                <a:lnTo>
                  <a:pt x="21712" y="143581"/>
                </a:lnTo>
                <a:lnTo>
                  <a:pt x="25308" y="146975"/>
                </a:lnTo>
                <a:cubicBezTo>
                  <a:pt x="40869" y="162469"/>
                  <a:pt x="62346" y="172082"/>
                  <a:pt x="86041" y="172082"/>
                </a:cubicBezTo>
                <a:cubicBezTo>
                  <a:pt x="129397" y="172082"/>
                  <a:pt x="165259" y="140018"/>
                  <a:pt x="171208" y="98308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1" name="Text 39"/>
          <p:cNvSpPr/>
          <p:nvPr/>
        </p:nvSpPr>
        <p:spPr>
          <a:xfrm>
            <a:off x="6852622" y="3914862"/>
            <a:ext cx="1101324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Эмбеддинги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852622" y="4155777"/>
            <a:ext cx="1084116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Giga Embedder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301960" y="4465524"/>
            <a:ext cx="5394766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Сбер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087396" y="4887125"/>
            <a:ext cx="8604" cy="1170157"/>
          </a:xfrm>
          <a:custGeom>
            <a:avLst/>
            <a:gdLst/>
            <a:ahLst/>
            <a:cxnLst/>
            <a:rect l="l" t="t" r="r" b="b"/>
            <a:pathLst>
              <a:path w="8604" h="1170157">
                <a:moveTo>
                  <a:pt x="0" y="0"/>
                </a:moveTo>
                <a:lnTo>
                  <a:pt x="8604" y="0"/>
                </a:lnTo>
                <a:lnTo>
                  <a:pt x="8604" y="1170157"/>
                </a:lnTo>
                <a:lnTo>
                  <a:pt x="0" y="1170157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45" name="Shape 43"/>
          <p:cNvSpPr/>
          <p:nvPr/>
        </p:nvSpPr>
        <p:spPr>
          <a:xfrm>
            <a:off x="559266" y="5110831"/>
            <a:ext cx="412996" cy="412996"/>
          </a:xfrm>
          <a:custGeom>
            <a:avLst/>
            <a:gdLst/>
            <a:ahLst/>
            <a:cxnLst/>
            <a:rect l="l" t="t" r="r" b="b"/>
            <a:pathLst>
              <a:path w="412996" h="412996">
                <a:moveTo>
                  <a:pt x="103249" y="0"/>
                </a:moveTo>
                <a:lnTo>
                  <a:pt x="309747" y="0"/>
                </a:lnTo>
                <a:cubicBezTo>
                  <a:pt x="366770" y="0"/>
                  <a:pt x="412996" y="46226"/>
                  <a:pt x="412996" y="103249"/>
                </a:cubicBezTo>
                <a:lnTo>
                  <a:pt x="412996" y="309747"/>
                </a:lnTo>
                <a:cubicBezTo>
                  <a:pt x="412996" y="366770"/>
                  <a:pt x="366770" y="412996"/>
                  <a:pt x="309747" y="412996"/>
                </a:cubicBezTo>
                <a:lnTo>
                  <a:pt x="103249" y="412996"/>
                </a:lnTo>
                <a:cubicBezTo>
                  <a:pt x="46226" y="412996"/>
                  <a:pt x="0" y="366770"/>
                  <a:pt x="0" y="309747"/>
                </a:cubicBezTo>
                <a:lnTo>
                  <a:pt x="0" y="103249"/>
                </a:lnTo>
                <a:cubicBezTo>
                  <a:pt x="0" y="46226"/>
                  <a:pt x="46226" y="0"/>
                  <a:pt x="103249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679723" y="5231289"/>
            <a:ext cx="172082" cy="172082"/>
          </a:xfrm>
          <a:custGeom>
            <a:avLst/>
            <a:gdLst/>
            <a:ahLst/>
            <a:cxnLst/>
            <a:rect l="l" t="t" r="r" b="b"/>
            <a:pathLst>
              <a:path w="172082" h="172082">
                <a:moveTo>
                  <a:pt x="0" y="26888"/>
                </a:moveTo>
                <a:cubicBezTo>
                  <a:pt x="0" y="17981"/>
                  <a:pt x="7226" y="10755"/>
                  <a:pt x="16133" y="10755"/>
                </a:cubicBezTo>
                <a:lnTo>
                  <a:pt x="48398" y="10755"/>
                </a:lnTo>
                <a:cubicBezTo>
                  <a:pt x="57305" y="10755"/>
                  <a:pt x="64531" y="17981"/>
                  <a:pt x="64531" y="26888"/>
                </a:cubicBezTo>
                <a:lnTo>
                  <a:pt x="64531" y="32265"/>
                </a:lnTo>
                <a:lnTo>
                  <a:pt x="107551" y="32265"/>
                </a:lnTo>
                <a:lnTo>
                  <a:pt x="107551" y="26888"/>
                </a:lnTo>
                <a:cubicBezTo>
                  <a:pt x="107551" y="17981"/>
                  <a:pt x="114777" y="10755"/>
                  <a:pt x="123684" y="10755"/>
                </a:cubicBezTo>
                <a:lnTo>
                  <a:pt x="155949" y="10755"/>
                </a:lnTo>
                <a:cubicBezTo>
                  <a:pt x="164856" y="10755"/>
                  <a:pt x="172082" y="17981"/>
                  <a:pt x="172082" y="26888"/>
                </a:cubicBezTo>
                <a:lnTo>
                  <a:pt x="172082" y="59153"/>
                </a:lnTo>
                <a:cubicBezTo>
                  <a:pt x="172082" y="68060"/>
                  <a:pt x="164856" y="75286"/>
                  <a:pt x="155949" y="75286"/>
                </a:cubicBezTo>
                <a:lnTo>
                  <a:pt x="123684" y="75286"/>
                </a:lnTo>
                <a:cubicBezTo>
                  <a:pt x="114777" y="75286"/>
                  <a:pt x="107551" y="68060"/>
                  <a:pt x="107551" y="59153"/>
                </a:cubicBezTo>
                <a:lnTo>
                  <a:pt x="107551" y="53776"/>
                </a:lnTo>
                <a:lnTo>
                  <a:pt x="64531" y="53776"/>
                </a:lnTo>
                <a:lnTo>
                  <a:pt x="64531" y="59153"/>
                </a:lnTo>
                <a:cubicBezTo>
                  <a:pt x="64531" y="61607"/>
                  <a:pt x="63959" y="63959"/>
                  <a:pt x="62985" y="66043"/>
                </a:cubicBezTo>
                <a:lnTo>
                  <a:pt x="86041" y="96796"/>
                </a:lnTo>
                <a:lnTo>
                  <a:pt x="112929" y="96796"/>
                </a:lnTo>
                <a:cubicBezTo>
                  <a:pt x="121835" y="96796"/>
                  <a:pt x="129061" y="104022"/>
                  <a:pt x="129061" y="112929"/>
                </a:cubicBezTo>
                <a:lnTo>
                  <a:pt x="129061" y="145194"/>
                </a:lnTo>
                <a:cubicBezTo>
                  <a:pt x="129061" y="154101"/>
                  <a:pt x="121835" y="161327"/>
                  <a:pt x="112929" y="161327"/>
                </a:cubicBezTo>
                <a:lnTo>
                  <a:pt x="80663" y="161327"/>
                </a:lnTo>
                <a:cubicBezTo>
                  <a:pt x="71757" y="161327"/>
                  <a:pt x="64531" y="154101"/>
                  <a:pt x="64531" y="145194"/>
                </a:cubicBezTo>
                <a:lnTo>
                  <a:pt x="64531" y="112929"/>
                </a:lnTo>
                <a:cubicBezTo>
                  <a:pt x="64531" y="110475"/>
                  <a:pt x="65102" y="108123"/>
                  <a:pt x="66077" y="106039"/>
                </a:cubicBezTo>
                <a:lnTo>
                  <a:pt x="43020" y="75286"/>
                </a:lnTo>
                <a:lnTo>
                  <a:pt x="16133" y="75286"/>
                </a:lnTo>
                <a:cubicBezTo>
                  <a:pt x="7226" y="75286"/>
                  <a:pt x="0" y="68060"/>
                  <a:pt x="0" y="59153"/>
                </a:cubicBezTo>
                <a:lnTo>
                  <a:pt x="0" y="26888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7" name="Text 45"/>
          <p:cNvSpPr/>
          <p:nvPr/>
        </p:nvSpPr>
        <p:spPr>
          <a:xfrm>
            <a:off x="1109928" y="5093623"/>
            <a:ext cx="1127136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Конструктор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109928" y="5334538"/>
            <a:ext cx="1109928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Snap! BYOB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559266" y="5644285"/>
            <a:ext cx="5386162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Собственная разработка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01960" y="5110831"/>
            <a:ext cx="412996" cy="412996"/>
          </a:xfrm>
          <a:custGeom>
            <a:avLst/>
            <a:gdLst/>
            <a:ahLst/>
            <a:cxnLst/>
            <a:rect l="l" t="t" r="r" b="b"/>
            <a:pathLst>
              <a:path w="412996" h="412996">
                <a:moveTo>
                  <a:pt x="103249" y="0"/>
                </a:moveTo>
                <a:lnTo>
                  <a:pt x="309747" y="0"/>
                </a:lnTo>
                <a:cubicBezTo>
                  <a:pt x="366770" y="0"/>
                  <a:pt x="412996" y="46226"/>
                  <a:pt x="412996" y="103249"/>
                </a:cubicBezTo>
                <a:lnTo>
                  <a:pt x="412996" y="309747"/>
                </a:lnTo>
                <a:cubicBezTo>
                  <a:pt x="412996" y="366770"/>
                  <a:pt x="366770" y="412996"/>
                  <a:pt x="309747" y="412996"/>
                </a:cubicBezTo>
                <a:lnTo>
                  <a:pt x="103249" y="412996"/>
                </a:lnTo>
                <a:cubicBezTo>
                  <a:pt x="46226" y="412996"/>
                  <a:pt x="0" y="366770"/>
                  <a:pt x="0" y="309747"/>
                </a:cubicBezTo>
                <a:lnTo>
                  <a:pt x="0" y="103249"/>
                </a:lnTo>
                <a:cubicBezTo>
                  <a:pt x="0" y="46226"/>
                  <a:pt x="46226" y="0"/>
                  <a:pt x="103249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6433173" y="5231289"/>
            <a:ext cx="150572" cy="172082"/>
          </a:xfrm>
          <a:custGeom>
            <a:avLst/>
            <a:gdLst/>
            <a:ahLst/>
            <a:cxnLst/>
            <a:rect l="l" t="t" r="r" b="b"/>
            <a:pathLst>
              <a:path w="150572" h="172082">
                <a:moveTo>
                  <a:pt x="21510" y="10755"/>
                </a:moveTo>
                <a:cubicBezTo>
                  <a:pt x="9646" y="10755"/>
                  <a:pt x="0" y="20401"/>
                  <a:pt x="0" y="32265"/>
                </a:cubicBezTo>
                <a:lnTo>
                  <a:pt x="0" y="53776"/>
                </a:lnTo>
                <a:cubicBezTo>
                  <a:pt x="0" y="65640"/>
                  <a:pt x="9646" y="75286"/>
                  <a:pt x="21510" y="75286"/>
                </a:cubicBezTo>
                <a:lnTo>
                  <a:pt x="129061" y="75286"/>
                </a:lnTo>
                <a:cubicBezTo>
                  <a:pt x="140926" y="75286"/>
                  <a:pt x="150572" y="65640"/>
                  <a:pt x="150572" y="53776"/>
                </a:cubicBezTo>
                <a:lnTo>
                  <a:pt x="150572" y="32265"/>
                </a:lnTo>
                <a:cubicBezTo>
                  <a:pt x="150572" y="20401"/>
                  <a:pt x="140926" y="10755"/>
                  <a:pt x="129061" y="10755"/>
                </a:cubicBezTo>
                <a:lnTo>
                  <a:pt x="21510" y="10755"/>
                </a:lnTo>
                <a:close/>
                <a:moveTo>
                  <a:pt x="94107" y="34954"/>
                </a:moveTo>
                <a:cubicBezTo>
                  <a:pt x="98559" y="34954"/>
                  <a:pt x="102174" y="38569"/>
                  <a:pt x="102174" y="43020"/>
                </a:cubicBezTo>
                <a:cubicBezTo>
                  <a:pt x="102174" y="47472"/>
                  <a:pt x="98559" y="51087"/>
                  <a:pt x="94107" y="51087"/>
                </a:cubicBezTo>
                <a:cubicBezTo>
                  <a:pt x="89655" y="51087"/>
                  <a:pt x="86041" y="47472"/>
                  <a:pt x="86041" y="43020"/>
                </a:cubicBezTo>
                <a:cubicBezTo>
                  <a:pt x="86041" y="38569"/>
                  <a:pt x="89655" y="34954"/>
                  <a:pt x="94107" y="34954"/>
                </a:cubicBezTo>
                <a:close/>
                <a:moveTo>
                  <a:pt x="112929" y="43020"/>
                </a:moveTo>
                <a:cubicBezTo>
                  <a:pt x="112929" y="38569"/>
                  <a:pt x="116543" y="34954"/>
                  <a:pt x="120995" y="34954"/>
                </a:cubicBezTo>
                <a:cubicBezTo>
                  <a:pt x="125447" y="34954"/>
                  <a:pt x="129061" y="38569"/>
                  <a:pt x="129061" y="43020"/>
                </a:cubicBezTo>
                <a:cubicBezTo>
                  <a:pt x="129061" y="47472"/>
                  <a:pt x="125447" y="51087"/>
                  <a:pt x="120995" y="51087"/>
                </a:cubicBezTo>
                <a:cubicBezTo>
                  <a:pt x="116543" y="51087"/>
                  <a:pt x="112929" y="47472"/>
                  <a:pt x="112929" y="43020"/>
                </a:cubicBezTo>
                <a:close/>
                <a:moveTo>
                  <a:pt x="21510" y="96796"/>
                </a:moveTo>
                <a:cubicBezTo>
                  <a:pt x="9646" y="96796"/>
                  <a:pt x="0" y="106442"/>
                  <a:pt x="0" y="118306"/>
                </a:cubicBezTo>
                <a:lnTo>
                  <a:pt x="0" y="139817"/>
                </a:lnTo>
                <a:cubicBezTo>
                  <a:pt x="0" y="151681"/>
                  <a:pt x="9646" y="161327"/>
                  <a:pt x="21510" y="161327"/>
                </a:cubicBezTo>
                <a:lnTo>
                  <a:pt x="129061" y="161327"/>
                </a:lnTo>
                <a:cubicBezTo>
                  <a:pt x="140926" y="161327"/>
                  <a:pt x="150572" y="151681"/>
                  <a:pt x="150572" y="139817"/>
                </a:cubicBezTo>
                <a:lnTo>
                  <a:pt x="150572" y="118306"/>
                </a:lnTo>
                <a:cubicBezTo>
                  <a:pt x="150572" y="106442"/>
                  <a:pt x="140926" y="96796"/>
                  <a:pt x="129061" y="96796"/>
                </a:cubicBezTo>
                <a:lnTo>
                  <a:pt x="21510" y="96796"/>
                </a:lnTo>
                <a:close/>
                <a:moveTo>
                  <a:pt x="94107" y="120995"/>
                </a:moveTo>
                <a:cubicBezTo>
                  <a:pt x="98559" y="120995"/>
                  <a:pt x="102174" y="124609"/>
                  <a:pt x="102174" y="129061"/>
                </a:cubicBezTo>
                <a:cubicBezTo>
                  <a:pt x="102174" y="133513"/>
                  <a:pt x="98559" y="137128"/>
                  <a:pt x="94107" y="137128"/>
                </a:cubicBezTo>
                <a:cubicBezTo>
                  <a:pt x="89655" y="137128"/>
                  <a:pt x="86041" y="133513"/>
                  <a:pt x="86041" y="129061"/>
                </a:cubicBezTo>
                <a:cubicBezTo>
                  <a:pt x="86041" y="124609"/>
                  <a:pt x="89655" y="120995"/>
                  <a:pt x="94107" y="120995"/>
                </a:cubicBezTo>
                <a:close/>
                <a:moveTo>
                  <a:pt x="112929" y="129061"/>
                </a:moveTo>
                <a:cubicBezTo>
                  <a:pt x="112929" y="124609"/>
                  <a:pt x="116543" y="120995"/>
                  <a:pt x="120995" y="120995"/>
                </a:cubicBezTo>
                <a:cubicBezTo>
                  <a:pt x="125447" y="120995"/>
                  <a:pt x="129061" y="124609"/>
                  <a:pt x="129061" y="129061"/>
                </a:cubicBezTo>
                <a:cubicBezTo>
                  <a:pt x="129061" y="133513"/>
                  <a:pt x="125447" y="137128"/>
                  <a:pt x="120995" y="137128"/>
                </a:cubicBezTo>
                <a:cubicBezTo>
                  <a:pt x="116543" y="137128"/>
                  <a:pt x="112929" y="133513"/>
                  <a:pt x="112929" y="12906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52" name="Text 50"/>
          <p:cNvSpPr/>
          <p:nvPr/>
        </p:nvSpPr>
        <p:spPr>
          <a:xfrm>
            <a:off x="6852622" y="5093623"/>
            <a:ext cx="998075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 Сервис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852622" y="5334538"/>
            <a:ext cx="980867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Scrivener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301960" y="5644285"/>
            <a:ext cx="5394766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Fast API, собственная разработка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361372" y="6272384"/>
            <a:ext cx="11486464" cy="585078"/>
          </a:xfrm>
          <a:custGeom>
            <a:avLst/>
            <a:gdLst/>
            <a:ahLst/>
            <a:cxnLst/>
            <a:rect l="l" t="t" r="r" b="b"/>
            <a:pathLst>
              <a:path w="11486464" h="585078">
                <a:moveTo>
                  <a:pt x="34416" y="0"/>
                </a:moveTo>
                <a:lnTo>
                  <a:pt x="11383216" y="0"/>
                </a:lnTo>
                <a:cubicBezTo>
                  <a:pt x="11440200" y="0"/>
                  <a:pt x="11486464" y="46264"/>
                  <a:pt x="11486464" y="103249"/>
                </a:cubicBezTo>
                <a:lnTo>
                  <a:pt x="11486464" y="481830"/>
                </a:lnTo>
                <a:cubicBezTo>
                  <a:pt x="11486464" y="538814"/>
                  <a:pt x="11440200" y="585078"/>
                  <a:pt x="11383216" y="585078"/>
                </a:cubicBezTo>
                <a:lnTo>
                  <a:pt x="34416" y="585078"/>
                </a:lnTo>
                <a:cubicBezTo>
                  <a:pt x="15409" y="585078"/>
                  <a:pt x="0" y="569670"/>
                  <a:pt x="0" y="550662"/>
                </a:cubicBezTo>
                <a:lnTo>
                  <a:pt x="0" y="34416"/>
                </a:lnTo>
                <a:cubicBezTo>
                  <a:pt x="0" y="15409"/>
                  <a:pt x="15409" y="0"/>
                  <a:pt x="34416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56" name="Shape 54"/>
          <p:cNvSpPr/>
          <p:nvPr/>
        </p:nvSpPr>
        <p:spPr>
          <a:xfrm>
            <a:off x="361372" y="6272384"/>
            <a:ext cx="34416" cy="585078"/>
          </a:xfrm>
          <a:custGeom>
            <a:avLst/>
            <a:gdLst/>
            <a:ahLst/>
            <a:cxnLst/>
            <a:rect l="l" t="t" r="r" b="b"/>
            <a:pathLst>
              <a:path w="34416" h="585078">
                <a:moveTo>
                  <a:pt x="34416" y="0"/>
                </a:moveTo>
                <a:lnTo>
                  <a:pt x="34416" y="0"/>
                </a:lnTo>
                <a:lnTo>
                  <a:pt x="34416" y="585078"/>
                </a:lnTo>
                <a:lnTo>
                  <a:pt x="34416" y="585078"/>
                </a:lnTo>
                <a:cubicBezTo>
                  <a:pt x="15409" y="585078"/>
                  <a:pt x="0" y="569670"/>
                  <a:pt x="0" y="550662"/>
                </a:cubicBezTo>
                <a:lnTo>
                  <a:pt x="0" y="34416"/>
                </a:lnTo>
                <a:cubicBezTo>
                  <a:pt x="0" y="15409"/>
                  <a:pt x="15409" y="0"/>
                  <a:pt x="3441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57" name="Shape 55"/>
          <p:cNvSpPr/>
          <p:nvPr/>
        </p:nvSpPr>
        <p:spPr>
          <a:xfrm>
            <a:off x="589380" y="6461674"/>
            <a:ext cx="180686" cy="206498"/>
          </a:xfrm>
          <a:custGeom>
            <a:avLst/>
            <a:gdLst/>
            <a:ahLst/>
            <a:cxnLst/>
            <a:rect l="l" t="t" r="r" b="b"/>
            <a:pathLst>
              <a:path w="180686" h="206498">
                <a:moveTo>
                  <a:pt x="25812" y="12906"/>
                </a:moveTo>
                <a:cubicBezTo>
                  <a:pt x="25812" y="5767"/>
                  <a:pt x="20045" y="0"/>
                  <a:pt x="12906" y="0"/>
                </a:cubicBezTo>
                <a:cubicBezTo>
                  <a:pt x="5767" y="0"/>
                  <a:pt x="0" y="5767"/>
                  <a:pt x="0" y="12906"/>
                </a:cubicBezTo>
                <a:lnTo>
                  <a:pt x="0" y="193592"/>
                </a:lnTo>
                <a:cubicBezTo>
                  <a:pt x="0" y="200731"/>
                  <a:pt x="5767" y="206498"/>
                  <a:pt x="12906" y="206498"/>
                </a:cubicBezTo>
                <a:cubicBezTo>
                  <a:pt x="20045" y="206498"/>
                  <a:pt x="25812" y="200731"/>
                  <a:pt x="25812" y="193592"/>
                </a:cubicBezTo>
                <a:lnTo>
                  <a:pt x="25812" y="144549"/>
                </a:lnTo>
                <a:lnTo>
                  <a:pt x="51100" y="136966"/>
                </a:lnTo>
                <a:cubicBezTo>
                  <a:pt x="67999" y="131885"/>
                  <a:pt x="86229" y="133458"/>
                  <a:pt x="101999" y="141363"/>
                </a:cubicBezTo>
                <a:cubicBezTo>
                  <a:pt x="119220" y="149994"/>
                  <a:pt x="139306" y="151042"/>
                  <a:pt x="157334" y="144266"/>
                </a:cubicBezTo>
                <a:lnTo>
                  <a:pt x="172297" y="138660"/>
                </a:lnTo>
                <a:cubicBezTo>
                  <a:pt x="177338" y="136765"/>
                  <a:pt x="180686" y="131965"/>
                  <a:pt x="180686" y="126561"/>
                </a:cubicBezTo>
                <a:lnTo>
                  <a:pt x="180686" y="26659"/>
                </a:lnTo>
                <a:cubicBezTo>
                  <a:pt x="180686" y="17383"/>
                  <a:pt x="170926" y="11333"/>
                  <a:pt x="162617" y="15487"/>
                </a:cubicBezTo>
                <a:lnTo>
                  <a:pt x="157858" y="17867"/>
                </a:lnTo>
                <a:cubicBezTo>
                  <a:pt x="139749" y="26942"/>
                  <a:pt x="118414" y="26942"/>
                  <a:pt x="100265" y="17867"/>
                </a:cubicBezTo>
                <a:cubicBezTo>
                  <a:pt x="85584" y="10527"/>
                  <a:pt x="68685" y="9075"/>
                  <a:pt x="52996" y="13793"/>
                </a:cubicBezTo>
                <a:lnTo>
                  <a:pt x="25812" y="21940"/>
                </a:lnTo>
                <a:lnTo>
                  <a:pt x="25812" y="12906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58" name="Text 56"/>
          <p:cNvSpPr/>
          <p:nvPr/>
        </p:nvSpPr>
        <p:spPr>
          <a:xfrm>
            <a:off x="912034" y="6444466"/>
            <a:ext cx="4431108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Все ключевые компоненты</a:t>
            </a:r>
            <a:r>
              <a:rPr lang="en-US" sz="1219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— российские или open source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Статус проекта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Что уже работает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5763" y="1824038"/>
            <a:ext cx="5591175" cy="1304925"/>
          </a:xfrm>
          <a:custGeom>
            <a:avLst/>
            <a:gdLst/>
            <a:ahLst/>
            <a:cxnLst/>
            <a:rect l="l" t="t" r="r" b="b"/>
            <a:pathLst>
              <a:path w="5591175" h="1304925">
                <a:moveTo>
                  <a:pt x="152402" y="0"/>
                </a:moveTo>
                <a:lnTo>
                  <a:pt x="5438773" y="0"/>
                </a:lnTo>
                <a:cubicBezTo>
                  <a:pt x="5522942" y="0"/>
                  <a:pt x="5591175" y="68233"/>
                  <a:pt x="5591175" y="152402"/>
                </a:cubicBezTo>
                <a:lnTo>
                  <a:pt x="5591175" y="1152523"/>
                </a:lnTo>
                <a:cubicBezTo>
                  <a:pt x="5591175" y="1236692"/>
                  <a:pt x="5522942" y="1304925"/>
                  <a:pt x="5438773" y="1304925"/>
                </a:cubicBezTo>
                <a:lnTo>
                  <a:pt x="152402" y="1304925"/>
                </a:lnTo>
                <a:cubicBezTo>
                  <a:pt x="68233" y="1304925"/>
                  <a:pt x="0" y="1236692"/>
                  <a:pt x="0" y="115252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19125" y="20574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71525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7" name="Text 5"/>
          <p:cNvSpPr/>
          <p:nvPr/>
        </p:nvSpPr>
        <p:spPr>
          <a:xfrm>
            <a:off x="1304925" y="2057400"/>
            <a:ext cx="453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Интеграция с КФО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04925" y="2400300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Созданы типы информационных объектов и low-code скрипты для вызова помощника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15063" y="1824038"/>
            <a:ext cx="5591175" cy="1304925"/>
          </a:xfrm>
          <a:custGeom>
            <a:avLst/>
            <a:gdLst/>
            <a:ahLst/>
            <a:cxnLst/>
            <a:rect l="l" t="t" r="r" b="b"/>
            <a:pathLst>
              <a:path w="5591175" h="1304925">
                <a:moveTo>
                  <a:pt x="152402" y="0"/>
                </a:moveTo>
                <a:lnTo>
                  <a:pt x="5438773" y="0"/>
                </a:lnTo>
                <a:cubicBezTo>
                  <a:pt x="5522942" y="0"/>
                  <a:pt x="5591175" y="68233"/>
                  <a:pt x="5591175" y="152402"/>
                </a:cubicBezTo>
                <a:lnTo>
                  <a:pt x="5591175" y="1152523"/>
                </a:lnTo>
                <a:cubicBezTo>
                  <a:pt x="5591175" y="1236692"/>
                  <a:pt x="5522942" y="1304925"/>
                  <a:pt x="5438773" y="1304925"/>
                </a:cubicBezTo>
                <a:lnTo>
                  <a:pt x="152402" y="1304925"/>
                </a:lnTo>
                <a:cubicBezTo>
                  <a:pt x="68233" y="1304925"/>
                  <a:pt x="0" y="1236692"/>
                  <a:pt x="0" y="115252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6448425" y="20574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6600825" y="2209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2" name="Text 10"/>
          <p:cNvSpPr/>
          <p:nvPr/>
        </p:nvSpPr>
        <p:spPr>
          <a:xfrm>
            <a:off x="7134225" y="2057400"/>
            <a:ext cx="453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Загрузка документов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134225" y="2400300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Автоматическая загрузка в Qdrant через SmartChanker с сохранением структуры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5763" y="3367088"/>
            <a:ext cx="5591175" cy="1304925"/>
          </a:xfrm>
          <a:custGeom>
            <a:avLst/>
            <a:gdLst/>
            <a:ahLst/>
            <a:cxnLst/>
            <a:rect l="l" t="t" r="r" b="b"/>
            <a:pathLst>
              <a:path w="5591175" h="1304925">
                <a:moveTo>
                  <a:pt x="152402" y="0"/>
                </a:moveTo>
                <a:lnTo>
                  <a:pt x="5438773" y="0"/>
                </a:lnTo>
                <a:cubicBezTo>
                  <a:pt x="5522942" y="0"/>
                  <a:pt x="5591175" y="68233"/>
                  <a:pt x="5591175" y="152402"/>
                </a:cubicBezTo>
                <a:lnTo>
                  <a:pt x="5591175" y="1152523"/>
                </a:lnTo>
                <a:cubicBezTo>
                  <a:pt x="5591175" y="1236692"/>
                  <a:pt x="5522942" y="1304925"/>
                  <a:pt x="5438773" y="1304925"/>
                </a:cubicBezTo>
                <a:lnTo>
                  <a:pt x="152402" y="1304925"/>
                </a:lnTo>
                <a:cubicBezTo>
                  <a:pt x="68233" y="1304925"/>
                  <a:pt x="0" y="1236692"/>
                  <a:pt x="0" y="115252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619125" y="36004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71525" y="37528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17" name="Text 15"/>
          <p:cNvSpPr/>
          <p:nvPr/>
        </p:nvSpPr>
        <p:spPr>
          <a:xfrm>
            <a:off x="1304925" y="3600450"/>
            <a:ext cx="453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Поиск и ответы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304925" y="3943350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Работает поиск и генерация ответов на фактологические вопросы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15063" y="3367088"/>
            <a:ext cx="5591175" cy="1304925"/>
          </a:xfrm>
          <a:custGeom>
            <a:avLst/>
            <a:gdLst/>
            <a:ahLst/>
            <a:cxnLst/>
            <a:rect l="l" t="t" r="r" b="b"/>
            <a:pathLst>
              <a:path w="5591175" h="1304925">
                <a:moveTo>
                  <a:pt x="152402" y="0"/>
                </a:moveTo>
                <a:lnTo>
                  <a:pt x="5438773" y="0"/>
                </a:lnTo>
                <a:cubicBezTo>
                  <a:pt x="5522942" y="0"/>
                  <a:pt x="5591175" y="68233"/>
                  <a:pt x="5591175" y="152402"/>
                </a:cubicBezTo>
                <a:lnTo>
                  <a:pt x="5591175" y="1152523"/>
                </a:lnTo>
                <a:cubicBezTo>
                  <a:pt x="5591175" y="1236692"/>
                  <a:pt x="5522942" y="1304925"/>
                  <a:pt x="5438773" y="1304925"/>
                </a:cubicBezTo>
                <a:lnTo>
                  <a:pt x="152402" y="1304925"/>
                </a:lnTo>
                <a:cubicBezTo>
                  <a:pt x="68233" y="1304925"/>
                  <a:pt x="0" y="1236692"/>
                  <a:pt x="0" y="115252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448425" y="36004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600825" y="37528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22" name="Text 20"/>
          <p:cNvSpPr/>
          <p:nvPr/>
        </p:nvSpPr>
        <p:spPr>
          <a:xfrm>
            <a:off x="7134225" y="3600450"/>
            <a:ext cx="453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Понимание иерархии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134225" y="3943350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Система сохраняет и учитывает структуру документов при поиске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5763" y="4910138"/>
            <a:ext cx="5591175" cy="1304925"/>
          </a:xfrm>
          <a:custGeom>
            <a:avLst/>
            <a:gdLst/>
            <a:ahLst/>
            <a:cxnLst/>
            <a:rect l="l" t="t" r="r" b="b"/>
            <a:pathLst>
              <a:path w="5591175" h="1304925">
                <a:moveTo>
                  <a:pt x="152402" y="0"/>
                </a:moveTo>
                <a:lnTo>
                  <a:pt x="5438773" y="0"/>
                </a:lnTo>
                <a:cubicBezTo>
                  <a:pt x="5522942" y="0"/>
                  <a:pt x="5591175" y="68233"/>
                  <a:pt x="5591175" y="152402"/>
                </a:cubicBezTo>
                <a:lnTo>
                  <a:pt x="5591175" y="1152523"/>
                </a:lnTo>
                <a:cubicBezTo>
                  <a:pt x="5591175" y="1236692"/>
                  <a:pt x="5522942" y="1304925"/>
                  <a:pt x="5438773" y="1304925"/>
                </a:cubicBezTo>
                <a:lnTo>
                  <a:pt x="152402" y="1304925"/>
                </a:lnTo>
                <a:cubicBezTo>
                  <a:pt x="68233" y="1304925"/>
                  <a:pt x="0" y="1236692"/>
                  <a:pt x="0" y="115252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619125" y="5143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771525" y="52959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27" name="Text 25"/>
          <p:cNvSpPr/>
          <p:nvPr/>
        </p:nvSpPr>
        <p:spPr>
          <a:xfrm>
            <a:off x="1304925" y="5143500"/>
            <a:ext cx="453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Учёт должности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304925" y="5486400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Ответ зависит от роли пользователя (должностное лицо, инженер и т.д.)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15063" y="4910138"/>
            <a:ext cx="5591175" cy="1304925"/>
          </a:xfrm>
          <a:custGeom>
            <a:avLst/>
            <a:gdLst/>
            <a:ahLst/>
            <a:cxnLst/>
            <a:rect l="l" t="t" r="r" b="b"/>
            <a:pathLst>
              <a:path w="5591175" h="1304925">
                <a:moveTo>
                  <a:pt x="152402" y="0"/>
                </a:moveTo>
                <a:lnTo>
                  <a:pt x="5438773" y="0"/>
                </a:lnTo>
                <a:cubicBezTo>
                  <a:pt x="5522942" y="0"/>
                  <a:pt x="5591175" y="68233"/>
                  <a:pt x="5591175" y="152402"/>
                </a:cubicBezTo>
                <a:lnTo>
                  <a:pt x="5591175" y="1152523"/>
                </a:lnTo>
                <a:cubicBezTo>
                  <a:pt x="5591175" y="1236692"/>
                  <a:pt x="5522942" y="1304925"/>
                  <a:pt x="5438773" y="1304925"/>
                </a:cubicBezTo>
                <a:lnTo>
                  <a:pt x="152402" y="1304925"/>
                </a:lnTo>
                <a:cubicBezTo>
                  <a:pt x="68233" y="1304925"/>
                  <a:pt x="0" y="1236692"/>
                  <a:pt x="0" y="1152523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rgbClr val="E5E5E5"/>
            </a:solidFill>
            <a:prstDash val="solid"/>
          </a:ln>
          <a:effectLst>
            <a:outerShdw blurRad="76200" dist="19050" dir="5400000" algn="bl" rotWithShape="0">
              <a:srgbClr val="000000">
                <a:alpha val="3922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6448425" y="5143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6600825" y="52959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2" name="Text 30"/>
          <p:cNvSpPr/>
          <p:nvPr/>
        </p:nvSpPr>
        <p:spPr>
          <a:xfrm>
            <a:off x="7134225" y="5143500"/>
            <a:ext cx="453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Цитирование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134225" y="5486400"/>
            <a:ext cx="4514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Каждый факт в ответе сопровождается ссылкой на источник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717</Words>
  <Application>Microsoft Office PowerPoint</Application>
  <PresentationFormat>Широкоэкранный</PresentationFormat>
  <Paragraphs>192</Paragraphs>
  <Slides>13</Slides>
  <Notes>12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MiSans</vt:lpstr>
      <vt:lpstr>Custom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ИИ-помощник должностного лица</dc:title>
  <dc:subject>ИИ-помощник должностного лица</dc:subject>
  <dc:creator>Kimi</dc:creator>
  <cp:lastModifiedBy>Игорь Волков</cp:lastModifiedBy>
  <cp:revision>8</cp:revision>
  <dcterms:created xsi:type="dcterms:W3CDTF">2026-02-18T15:19:54Z</dcterms:created>
  <dcterms:modified xsi:type="dcterms:W3CDTF">2026-02-19T10:38:44Z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{"Label":"ИИ-помощник должностного лица","ContentProducer":"001191110108MACG2KBH8F10000","ProduceID":"19c71500-09c2-883b-8000-0000d5c83740","ReservedCode1":"","ContentPropagator":"001191110108MACG2KBH8F20000","PropagateID":"19c71500-09c2-883b-8000-0000d5c83740","ReservedCode2":""}</vt:lpwstr>
  </property>
</Properties>
</file>